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56" r:id="rId2"/>
    <p:sldId id="259" r:id="rId3"/>
    <p:sldId id="286" r:id="rId4"/>
    <p:sldId id="258" r:id="rId5"/>
    <p:sldId id="284" r:id="rId6"/>
    <p:sldId id="285" r:id="rId7"/>
    <p:sldId id="262" r:id="rId8"/>
    <p:sldId id="261" r:id="rId9"/>
    <p:sldId id="276" r:id="rId10"/>
    <p:sldId id="277" r:id="rId11"/>
    <p:sldId id="278" r:id="rId12"/>
    <p:sldId id="279" r:id="rId13"/>
    <p:sldId id="263" r:id="rId14"/>
    <p:sldId id="264" r:id="rId15"/>
    <p:sldId id="265" r:id="rId16"/>
    <p:sldId id="266" r:id="rId17"/>
    <p:sldId id="268" r:id="rId18"/>
    <p:sldId id="269" r:id="rId19"/>
    <p:sldId id="267" r:id="rId20"/>
    <p:sldId id="288" r:id="rId21"/>
    <p:sldId id="290" r:id="rId22"/>
    <p:sldId id="291" r:id="rId23"/>
    <p:sldId id="293" r:id="rId24"/>
    <p:sldId id="292" r:id="rId25"/>
    <p:sldId id="294" r:id="rId26"/>
    <p:sldId id="273" r:id="rId27"/>
    <p:sldId id="274" r:id="rId28"/>
    <p:sldId id="275" r:id="rId29"/>
    <p:sldId id="280" r:id="rId30"/>
    <p:sldId id="281" r:id="rId31"/>
    <p:sldId id="295" r:id="rId32"/>
    <p:sldId id="296" r:id="rId33"/>
    <p:sldId id="29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5FF"/>
    <a:srgbClr val="FF0000"/>
    <a:srgbClr val="FF8B8B"/>
    <a:srgbClr val="BC01FF"/>
    <a:srgbClr val="FFFF00"/>
    <a:srgbClr val="BDF5F5"/>
    <a:srgbClr val="F199C3"/>
    <a:srgbClr val="FFE79B"/>
    <a:srgbClr val="B9FFF3"/>
    <a:srgbClr val="B1F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BEA289-211C-F448-ADB0-0E109BA93C6F}" v="2" dt="2018-11-25T14:51:45.318"/>
    <p1510:client id="{6655DFB4-342E-7642-8F42-49F99558AD3D}" v="61" dt="2018-11-25T14:53:46.752"/>
    <p1510:client id="{747B40C9-E9FA-4F1A-B5FE-0BF0726E473A}" v="500" dt="2018-11-25T14:52:52.330"/>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15" d="100"/>
          <a:sy n="115" d="100"/>
        </p:scale>
        <p:origin x="3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66734-7D9A-4CDC-9644-85169829F92E}" type="datetimeFigureOut">
              <a:rPr kumimoji="1" lang="ja-JP" altLang="en-US" smtClean="0"/>
              <a:t>2018/11/26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2EBF-1249-410D-BC14-96EFC77586AE}" type="slidenum">
              <a:rPr kumimoji="1" lang="ja-JP" altLang="en-US" smtClean="0"/>
              <a:t>‹#›</a:t>
            </a:fld>
            <a:endParaRPr kumimoji="1" lang="ja-JP" altLang="en-US"/>
          </a:p>
        </p:txBody>
      </p:sp>
    </p:spTree>
    <p:extLst>
      <p:ext uri="{BB962C8B-B14F-4D97-AF65-F5344CB8AC3E}">
        <p14:creationId xmlns:p14="http://schemas.microsoft.com/office/powerpoint/2010/main" val="40203856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a:t>
            </a:fld>
            <a:endParaRPr kumimoji="1" lang="ja-JP" altLang="en-US"/>
          </a:p>
        </p:txBody>
      </p:sp>
    </p:spTree>
    <p:extLst>
      <p:ext uri="{BB962C8B-B14F-4D97-AF65-F5344CB8AC3E}">
        <p14:creationId xmlns:p14="http://schemas.microsoft.com/office/powerpoint/2010/main" val="21035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10</a:t>
            </a:fld>
            <a:endParaRPr kumimoji="1" lang="ja-JP" altLang="en-US"/>
          </a:p>
        </p:txBody>
      </p:sp>
    </p:spTree>
    <p:extLst>
      <p:ext uri="{BB962C8B-B14F-4D97-AF65-F5344CB8AC3E}">
        <p14:creationId xmlns:p14="http://schemas.microsoft.com/office/powerpoint/2010/main" val="22117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11</a:t>
            </a:fld>
            <a:endParaRPr kumimoji="1" lang="ja-JP" altLang="en-US"/>
          </a:p>
        </p:txBody>
      </p:sp>
    </p:spTree>
    <p:extLst>
      <p:ext uri="{BB962C8B-B14F-4D97-AF65-F5344CB8AC3E}">
        <p14:creationId xmlns:p14="http://schemas.microsoft.com/office/powerpoint/2010/main" val="122258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12</a:t>
            </a:fld>
            <a:endParaRPr kumimoji="1" lang="ja-JP" altLang="en-US"/>
          </a:p>
        </p:txBody>
      </p:sp>
    </p:spTree>
    <p:extLst>
      <p:ext uri="{BB962C8B-B14F-4D97-AF65-F5344CB8AC3E}">
        <p14:creationId xmlns:p14="http://schemas.microsoft.com/office/powerpoint/2010/main" val="1035007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Top(3)</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13</a:t>
            </a:fld>
            <a:endParaRPr kumimoji="1" lang="ja-JP" altLang="en-US"/>
          </a:p>
        </p:txBody>
      </p:sp>
    </p:spTree>
    <p:extLst>
      <p:ext uri="{BB962C8B-B14F-4D97-AF65-F5344CB8AC3E}">
        <p14:creationId xmlns:p14="http://schemas.microsoft.com/office/powerpoint/2010/main" val="3384746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14</a:t>
            </a:fld>
            <a:endParaRPr kumimoji="1" lang="ja-JP" altLang="en-US"/>
          </a:p>
        </p:txBody>
      </p:sp>
    </p:spTree>
    <p:extLst>
      <p:ext uri="{BB962C8B-B14F-4D97-AF65-F5344CB8AC3E}">
        <p14:creationId xmlns:p14="http://schemas.microsoft.com/office/powerpoint/2010/main" val="63405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15</a:t>
            </a:fld>
            <a:endParaRPr kumimoji="1" lang="ja-JP" altLang="en-US"/>
          </a:p>
        </p:txBody>
      </p:sp>
    </p:spTree>
    <p:extLst>
      <p:ext uri="{BB962C8B-B14F-4D97-AF65-F5344CB8AC3E}">
        <p14:creationId xmlns:p14="http://schemas.microsoft.com/office/powerpoint/2010/main" val="39080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16</a:t>
            </a:fld>
            <a:endParaRPr kumimoji="1" lang="ja-JP" altLang="en-US"/>
          </a:p>
        </p:txBody>
      </p:sp>
    </p:spTree>
    <p:extLst>
      <p:ext uri="{BB962C8B-B14F-4D97-AF65-F5344CB8AC3E}">
        <p14:creationId xmlns:p14="http://schemas.microsoft.com/office/powerpoint/2010/main" val="3011035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17</a:t>
            </a:fld>
            <a:endParaRPr kumimoji="1" lang="ja-JP" altLang="en-US"/>
          </a:p>
        </p:txBody>
      </p:sp>
    </p:spTree>
    <p:extLst>
      <p:ext uri="{BB962C8B-B14F-4D97-AF65-F5344CB8AC3E}">
        <p14:creationId xmlns:p14="http://schemas.microsoft.com/office/powerpoint/2010/main" val="253403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18</a:t>
            </a:fld>
            <a:endParaRPr kumimoji="1" lang="ja-JP" altLang="en-US"/>
          </a:p>
        </p:txBody>
      </p:sp>
    </p:spTree>
    <p:extLst>
      <p:ext uri="{BB962C8B-B14F-4D97-AF65-F5344CB8AC3E}">
        <p14:creationId xmlns:p14="http://schemas.microsoft.com/office/powerpoint/2010/main" val="1480187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19</a:t>
            </a:fld>
            <a:endParaRPr kumimoji="1" lang="ja-JP" altLang="en-US"/>
          </a:p>
        </p:txBody>
      </p:sp>
    </p:spTree>
    <p:extLst>
      <p:ext uri="{BB962C8B-B14F-4D97-AF65-F5344CB8AC3E}">
        <p14:creationId xmlns:p14="http://schemas.microsoft.com/office/powerpoint/2010/main" val="312851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a:t>
            </a:fld>
            <a:endParaRPr kumimoji="1" lang="ja-JP" altLang="en-US"/>
          </a:p>
        </p:txBody>
      </p:sp>
    </p:spTree>
    <p:extLst>
      <p:ext uri="{BB962C8B-B14F-4D97-AF65-F5344CB8AC3E}">
        <p14:creationId xmlns:p14="http://schemas.microsoft.com/office/powerpoint/2010/main" val="445732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20</a:t>
            </a:fld>
            <a:endParaRPr kumimoji="1" lang="ja-JP" altLang="en-US"/>
          </a:p>
        </p:txBody>
      </p:sp>
    </p:spTree>
    <p:extLst>
      <p:ext uri="{BB962C8B-B14F-4D97-AF65-F5344CB8AC3E}">
        <p14:creationId xmlns:p14="http://schemas.microsoft.com/office/powerpoint/2010/main" val="3946193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21</a:t>
            </a:fld>
            <a:endParaRPr kumimoji="1" lang="ja-JP" altLang="en-US"/>
          </a:p>
        </p:txBody>
      </p:sp>
    </p:spTree>
    <p:extLst>
      <p:ext uri="{BB962C8B-B14F-4D97-AF65-F5344CB8AC3E}">
        <p14:creationId xmlns:p14="http://schemas.microsoft.com/office/powerpoint/2010/main" val="510961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22</a:t>
            </a:fld>
            <a:endParaRPr kumimoji="1" lang="ja-JP" altLang="en-US"/>
          </a:p>
        </p:txBody>
      </p:sp>
    </p:spTree>
    <p:extLst>
      <p:ext uri="{BB962C8B-B14F-4D97-AF65-F5344CB8AC3E}">
        <p14:creationId xmlns:p14="http://schemas.microsoft.com/office/powerpoint/2010/main" val="251749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23</a:t>
            </a:fld>
            <a:endParaRPr kumimoji="1" lang="ja-JP" altLang="en-US"/>
          </a:p>
        </p:txBody>
      </p:sp>
    </p:spTree>
    <p:extLst>
      <p:ext uri="{BB962C8B-B14F-4D97-AF65-F5344CB8AC3E}">
        <p14:creationId xmlns:p14="http://schemas.microsoft.com/office/powerpoint/2010/main" val="318084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24</a:t>
            </a:fld>
            <a:endParaRPr kumimoji="1" lang="ja-JP" altLang="en-US"/>
          </a:p>
        </p:txBody>
      </p:sp>
    </p:spTree>
    <p:extLst>
      <p:ext uri="{BB962C8B-B14F-4D97-AF65-F5344CB8AC3E}">
        <p14:creationId xmlns:p14="http://schemas.microsoft.com/office/powerpoint/2010/main" val="69048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25</a:t>
            </a:fld>
            <a:endParaRPr kumimoji="1" lang="ja-JP" altLang="en-US"/>
          </a:p>
        </p:txBody>
      </p:sp>
    </p:spTree>
    <p:extLst>
      <p:ext uri="{BB962C8B-B14F-4D97-AF65-F5344CB8AC3E}">
        <p14:creationId xmlns:p14="http://schemas.microsoft.com/office/powerpoint/2010/main" val="3486342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アカウント登録（自己分析）</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26</a:t>
            </a:fld>
            <a:endParaRPr kumimoji="1" lang="ja-JP" altLang="en-US"/>
          </a:p>
        </p:txBody>
      </p:sp>
    </p:spTree>
    <p:extLst>
      <p:ext uri="{BB962C8B-B14F-4D97-AF65-F5344CB8AC3E}">
        <p14:creationId xmlns:p14="http://schemas.microsoft.com/office/powerpoint/2010/main" val="9016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27</a:t>
            </a:fld>
            <a:endParaRPr kumimoji="1" lang="ja-JP" altLang="en-US"/>
          </a:p>
        </p:txBody>
      </p:sp>
    </p:spTree>
    <p:extLst>
      <p:ext uri="{BB962C8B-B14F-4D97-AF65-F5344CB8AC3E}">
        <p14:creationId xmlns:p14="http://schemas.microsoft.com/office/powerpoint/2010/main" val="4111750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28</a:t>
            </a:fld>
            <a:endParaRPr kumimoji="1" lang="ja-JP" altLang="en-US"/>
          </a:p>
        </p:txBody>
      </p:sp>
    </p:spTree>
    <p:extLst>
      <p:ext uri="{BB962C8B-B14F-4D97-AF65-F5344CB8AC3E}">
        <p14:creationId xmlns:p14="http://schemas.microsoft.com/office/powerpoint/2010/main" val="4132212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29</a:t>
            </a:fld>
            <a:endParaRPr kumimoji="1" lang="ja-JP" altLang="en-US"/>
          </a:p>
        </p:txBody>
      </p:sp>
    </p:spTree>
    <p:extLst>
      <p:ext uri="{BB962C8B-B14F-4D97-AF65-F5344CB8AC3E}">
        <p14:creationId xmlns:p14="http://schemas.microsoft.com/office/powerpoint/2010/main" val="398271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a:t>
            </a:fld>
            <a:endParaRPr kumimoji="1" lang="ja-JP" altLang="en-US"/>
          </a:p>
        </p:txBody>
      </p:sp>
    </p:spTree>
    <p:extLst>
      <p:ext uri="{BB962C8B-B14F-4D97-AF65-F5344CB8AC3E}">
        <p14:creationId xmlns:p14="http://schemas.microsoft.com/office/powerpoint/2010/main" val="162351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30</a:t>
            </a:fld>
            <a:endParaRPr kumimoji="1" lang="ja-JP" altLang="en-US"/>
          </a:p>
        </p:txBody>
      </p:sp>
    </p:spTree>
    <p:extLst>
      <p:ext uri="{BB962C8B-B14F-4D97-AF65-F5344CB8AC3E}">
        <p14:creationId xmlns:p14="http://schemas.microsoft.com/office/powerpoint/2010/main" val="3470388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元の情報を書く</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31</a:t>
            </a:fld>
            <a:endParaRPr kumimoji="1" lang="ja-JP" altLang="en-US"/>
          </a:p>
        </p:txBody>
      </p:sp>
    </p:spTree>
    <p:extLst>
      <p:ext uri="{BB962C8B-B14F-4D97-AF65-F5344CB8AC3E}">
        <p14:creationId xmlns:p14="http://schemas.microsoft.com/office/powerpoint/2010/main" val="195335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4</a:t>
            </a:fld>
            <a:endParaRPr kumimoji="1" lang="ja-JP" altLang="en-US"/>
          </a:p>
        </p:txBody>
      </p:sp>
    </p:spTree>
    <p:extLst>
      <p:ext uri="{BB962C8B-B14F-4D97-AF65-F5344CB8AC3E}">
        <p14:creationId xmlns:p14="http://schemas.microsoft.com/office/powerpoint/2010/main" val="391600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5</a:t>
            </a:fld>
            <a:endParaRPr kumimoji="1" lang="ja-JP" altLang="en-US"/>
          </a:p>
        </p:txBody>
      </p:sp>
    </p:spTree>
    <p:extLst>
      <p:ext uri="{BB962C8B-B14F-4D97-AF65-F5344CB8AC3E}">
        <p14:creationId xmlns:p14="http://schemas.microsoft.com/office/powerpoint/2010/main" val="323707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6</a:t>
            </a:fld>
            <a:endParaRPr kumimoji="1" lang="ja-JP" altLang="en-US"/>
          </a:p>
        </p:txBody>
      </p:sp>
    </p:spTree>
    <p:extLst>
      <p:ext uri="{BB962C8B-B14F-4D97-AF65-F5344CB8AC3E}">
        <p14:creationId xmlns:p14="http://schemas.microsoft.com/office/powerpoint/2010/main" val="15996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7</a:t>
            </a:fld>
            <a:endParaRPr kumimoji="1" lang="ja-JP" altLang="en-US"/>
          </a:p>
        </p:txBody>
      </p:sp>
    </p:spTree>
    <p:extLst>
      <p:ext uri="{BB962C8B-B14F-4D97-AF65-F5344CB8AC3E}">
        <p14:creationId xmlns:p14="http://schemas.microsoft.com/office/powerpoint/2010/main" val="251123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8</a:t>
            </a:fld>
            <a:endParaRPr kumimoji="1" lang="ja-JP" altLang="en-US"/>
          </a:p>
        </p:txBody>
      </p:sp>
    </p:spTree>
    <p:extLst>
      <p:ext uri="{BB962C8B-B14F-4D97-AF65-F5344CB8AC3E}">
        <p14:creationId xmlns:p14="http://schemas.microsoft.com/office/powerpoint/2010/main" val="219492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9</a:t>
            </a:fld>
            <a:endParaRPr kumimoji="1" lang="ja-JP" altLang="en-US"/>
          </a:p>
        </p:txBody>
      </p:sp>
    </p:spTree>
    <p:extLst>
      <p:ext uri="{BB962C8B-B14F-4D97-AF65-F5344CB8AC3E}">
        <p14:creationId xmlns:p14="http://schemas.microsoft.com/office/powerpoint/2010/main" val="202905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35228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4322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17444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671484" cy="157315"/>
          </a:xfrm>
        </p:spPr>
        <p:txBody>
          <a:bodyPr>
            <a:noAutofit/>
          </a:bodyPr>
          <a:lstStyle>
            <a:lvl1pPr>
              <a:defRPr sz="1000"/>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1384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8544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71079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8002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6607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6042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7741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27890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2CDD3-8065-4F61-A7A1-BE08E9F513BC}" type="datetimeFigureOut">
              <a:rPr kumimoji="1" lang="ja-JP" altLang="en-US" smtClean="0"/>
              <a:t>2018/11/26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6871865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0.png"/><Relationship Id="rId26" Type="http://schemas.openxmlformats.org/officeDocument/2006/relationships/slide" Target="slide8.xml"/><Relationship Id="rId39" Type="http://schemas.openxmlformats.org/officeDocument/2006/relationships/image" Target="../media/image10.png"/><Relationship Id="rId21" Type="http://schemas.openxmlformats.org/officeDocument/2006/relationships/image" Target="../media/image53.svg"/><Relationship Id="rId34" Type="http://schemas.openxmlformats.org/officeDocument/2006/relationships/image" Target="../media/image2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9.xml"/><Relationship Id="rId33" Type="http://schemas.openxmlformats.org/officeDocument/2006/relationships/image" Target="../media/image24.png"/><Relationship Id="rId38" Type="http://schemas.openxmlformats.org/officeDocument/2006/relationships/slide" Target="slide2.xml"/><Relationship Id="rId2" Type="http://schemas.openxmlformats.org/officeDocument/2006/relationships/notesSlide" Target="../notesSlides/notesSlide10.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11.xml"/><Relationship Id="rId32" Type="http://schemas.openxmlformats.org/officeDocument/2006/relationships/slide" Target="slide24.xml"/><Relationship Id="rId37" Type="http://schemas.openxmlformats.org/officeDocument/2006/relationships/image" Target="../media/image9.svg"/><Relationship Id="rId40" Type="http://schemas.openxmlformats.org/officeDocument/2006/relationships/image" Target="../media/image11.svg"/><Relationship Id="rId5" Type="http://schemas.openxmlformats.org/officeDocument/2006/relationships/image" Target="../media/image39.svg"/><Relationship Id="rId15" Type="http://schemas.openxmlformats.org/officeDocument/2006/relationships/image" Target="../media/image5.svg"/><Relationship Id="rId23" Type="http://schemas.openxmlformats.org/officeDocument/2006/relationships/image" Target="../media/image55.svg"/><Relationship Id="rId28" Type="http://schemas.openxmlformats.org/officeDocument/2006/relationships/image" Target="../media/image37.svg"/><Relationship Id="rId36" Type="http://schemas.openxmlformats.org/officeDocument/2006/relationships/image" Target="../media/image8.png"/><Relationship Id="rId10" Type="http://schemas.openxmlformats.org/officeDocument/2006/relationships/image" Target="../media/image44.png"/><Relationship Id="rId19" Type="http://schemas.openxmlformats.org/officeDocument/2006/relationships/image" Target="../media/image51.svg"/><Relationship Id="rId31" Type="http://schemas.openxmlformats.org/officeDocument/2006/relationships/image" Target="../media/image2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png"/><Relationship Id="rId22" Type="http://schemas.openxmlformats.org/officeDocument/2006/relationships/image" Target="../media/image54.png"/><Relationship Id="rId27" Type="http://schemas.openxmlformats.org/officeDocument/2006/relationships/image" Target="../media/image36.png"/><Relationship Id="rId30" Type="http://schemas.openxmlformats.org/officeDocument/2006/relationships/image" Target="../media/image22.png"/><Relationship Id="rId35" Type="http://schemas.openxmlformats.org/officeDocument/2006/relationships/slide" Target="slide31.xml"/><Relationship Id="rId8" Type="http://schemas.openxmlformats.org/officeDocument/2006/relationships/image" Target="../media/image42.png"/><Relationship Id="rId3" Type="http://schemas.openxmlformats.org/officeDocument/2006/relationships/slide" Target="slide21.xml"/></Relationships>
</file>

<file path=ppt/slides/_rels/slide11.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slide" Target="slide8.xml"/><Relationship Id="rId39" Type="http://schemas.openxmlformats.org/officeDocument/2006/relationships/image" Target="../media/image10.png"/><Relationship Id="rId21" Type="http://schemas.openxmlformats.org/officeDocument/2006/relationships/image" Target="../media/image41.svg"/><Relationship Id="rId34"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slide" Target="slide10.xml"/><Relationship Id="rId33" Type="http://schemas.openxmlformats.org/officeDocument/2006/relationships/image" Target="../media/image24.png"/><Relationship Id="rId38" Type="http://schemas.openxmlformats.org/officeDocument/2006/relationships/slide" Target="slide2.xml"/><Relationship Id="rId2" Type="http://schemas.openxmlformats.org/officeDocument/2006/relationships/notesSlide" Target="../notesSlides/notesSlide11.xml"/><Relationship Id="rId16" Type="http://schemas.openxmlformats.org/officeDocument/2006/relationships/image" Target="../media/image64.png"/><Relationship Id="rId20" Type="http://schemas.openxmlformats.org/officeDocument/2006/relationships/image" Target="../media/image40.png"/><Relationship Id="rId29"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59.svg"/><Relationship Id="rId24" Type="http://schemas.openxmlformats.org/officeDocument/2006/relationships/slide" Target="slide12.xml"/><Relationship Id="rId32" Type="http://schemas.openxmlformats.org/officeDocument/2006/relationships/slide" Target="slide24.xml"/><Relationship Id="rId37" Type="http://schemas.openxmlformats.org/officeDocument/2006/relationships/image" Target="../media/image9.svg"/><Relationship Id="rId40" Type="http://schemas.openxmlformats.org/officeDocument/2006/relationships/image" Target="../media/image11.svg"/><Relationship Id="rId5" Type="http://schemas.openxmlformats.org/officeDocument/2006/relationships/image" Target="../media/image47.svg"/><Relationship Id="rId15" Type="http://schemas.openxmlformats.org/officeDocument/2006/relationships/image" Target="../media/image63.svg"/><Relationship Id="rId23" Type="http://schemas.openxmlformats.org/officeDocument/2006/relationships/image" Target="../media/image33.svg"/><Relationship Id="rId28" Type="http://schemas.openxmlformats.org/officeDocument/2006/relationships/image" Target="../media/image37.svg"/><Relationship Id="rId36" Type="http://schemas.openxmlformats.org/officeDocument/2006/relationships/image" Target="../media/image8.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23.svg"/><Relationship Id="rId4" Type="http://schemas.openxmlformats.org/officeDocument/2006/relationships/image" Target="../media/image46.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32.png"/><Relationship Id="rId27" Type="http://schemas.openxmlformats.org/officeDocument/2006/relationships/image" Target="../media/image36.png"/><Relationship Id="rId30" Type="http://schemas.openxmlformats.org/officeDocument/2006/relationships/image" Target="../media/image22.png"/><Relationship Id="rId35" Type="http://schemas.openxmlformats.org/officeDocument/2006/relationships/slide" Target="slide31.xml"/><Relationship Id="rId8" Type="http://schemas.openxmlformats.org/officeDocument/2006/relationships/image" Target="../media/image56.png"/><Relationship Id="rId3" Type="http://schemas.openxmlformats.org/officeDocument/2006/relationships/slide" Target="slide21.xml"/></Relationships>
</file>

<file path=ppt/slides/_rels/slide12.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0.png"/><Relationship Id="rId26" Type="http://schemas.openxmlformats.org/officeDocument/2006/relationships/image" Target="../media/image36.png"/><Relationship Id="rId39" Type="http://schemas.openxmlformats.org/officeDocument/2006/relationships/image" Target="../media/image11.svg"/><Relationship Id="rId21" Type="http://schemas.openxmlformats.org/officeDocument/2006/relationships/image" Target="../media/image53.svg"/><Relationship Id="rId34" Type="http://schemas.openxmlformats.org/officeDocument/2006/relationships/slide" Target="slide31.xml"/><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8.xml"/><Relationship Id="rId33" Type="http://schemas.openxmlformats.org/officeDocument/2006/relationships/image" Target="../media/image25.svg"/><Relationship Id="rId38" Type="http://schemas.openxmlformats.org/officeDocument/2006/relationships/image" Target="../media/image10.png"/><Relationship Id="rId2" Type="http://schemas.openxmlformats.org/officeDocument/2006/relationships/notesSlide" Target="../notesSlides/notesSlide12.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11.xml"/><Relationship Id="rId32" Type="http://schemas.openxmlformats.org/officeDocument/2006/relationships/image" Target="../media/image24.png"/><Relationship Id="rId37" Type="http://schemas.openxmlformats.org/officeDocument/2006/relationships/slide" Target="slide2.xml"/><Relationship Id="rId5" Type="http://schemas.openxmlformats.org/officeDocument/2006/relationships/image" Target="../media/image39.svg"/><Relationship Id="rId15" Type="http://schemas.openxmlformats.org/officeDocument/2006/relationships/image" Target="../media/image5.svg"/><Relationship Id="rId23" Type="http://schemas.openxmlformats.org/officeDocument/2006/relationships/image" Target="../media/image55.svg"/><Relationship Id="rId28" Type="http://schemas.openxmlformats.org/officeDocument/2006/relationships/slide" Target="slide20.xml"/><Relationship Id="rId36" Type="http://schemas.openxmlformats.org/officeDocument/2006/relationships/image" Target="../media/image9.svg"/><Relationship Id="rId10" Type="http://schemas.openxmlformats.org/officeDocument/2006/relationships/image" Target="../media/image44.png"/><Relationship Id="rId19" Type="http://schemas.openxmlformats.org/officeDocument/2006/relationships/image" Target="../media/image51.svg"/><Relationship Id="rId31" Type="http://schemas.openxmlformats.org/officeDocument/2006/relationships/slide" Target="slide24.xml"/><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png"/><Relationship Id="rId22" Type="http://schemas.openxmlformats.org/officeDocument/2006/relationships/image" Target="../media/image54.png"/><Relationship Id="rId27" Type="http://schemas.openxmlformats.org/officeDocument/2006/relationships/image" Target="../media/image37.svg"/><Relationship Id="rId30" Type="http://schemas.openxmlformats.org/officeDocument/2006/relationships/image" Target="../media/image23.svg"/><Relationship Id="rId35" Type="http://schemas.openxmlformats.org/officeDocument/2006/relationships/image" Target="../media/image8.png"/><Relationship Id="rId8" Type="http://schemas.openxmlformats.org/officeDocument/2006/relationships/image" Target="../media/image42.png"/><Relationship Id="rId3" Type="http://schemas.openxmlformats.org/officeDocument/2006/relationships/slide" Target="slide21.xml"/></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3.svg"/><Relationship Id="rId26" Type="http://schemas.openxmlformats.org/officeDocument/2006/relationships/image" Target="../media/image8.png"/><Relationship Id="rId3" Type="http://schemas.openxmlformats.org/officeDocument/2006/relationships/slide" Target="slide14.xml"/><Relationship Id="rId21" Type="http://schemas.openxmlformats.org/officeDocument/2006/relationships/image" Target="../media/image23.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png"/><Relationship Id="rId25" Type="http://schemas.openxmlformats.org/officeDocument/2006/relationships/slide" Target="slide31.xml"/><Relationship Id="rId2" Type="http://schemas.openxmlformats.org/officeDocument/2006/relationships/notesSlide" Target="../notesSlides/notesSlide13.xml"/><Relationship Id="rId16" Type="http://schemas.openxmlformats.org/officeDocument/2006/relationships/slide" Target="slide8.xml"/><Relationship Id="rId20" Type="http://schemas.openxmlformats.org/officeDocument/2006/relationships/image" Target="../media/image22.png"/><Relationship Id="rId29"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25.svg"/><Relationship Id="rId5" Type="http://schemas.openxmlformats.org/officeDocument/2006/relationships/image" Target="../media/image12.png"/><Relationship Id="rId15" Type="http://schemas.openxmlformats.org/officeDocument/2006/relationships/slide" Target="slide23.xml"/><Relationship Id="rId23" Type="http://schemas.openxmlformats.org/officeDocument/2006/relationships/image" Target="../media/image24.png"/><Relationship Id="rId28" Type="http://schemas.openxmlformats.org/officeDocument/2006/relationships/slide" Target="slide2.xml"/><Relationship Id="rId10" Type="http://schemas.openxmlformats.org/officeDocument/2006/relationships/image" Target="../media/image17.svg"/><Relationship Id="rId19" Type="http://schemas.openxmlformats.org/officeDocument/2006/relationships/slide" Target="slide20.xml"/><Relationship Id="rId4" Type="http://schemas.openxmlformats.org/officeDocument/2006/relationships/slide" Target="slide13.xml"/><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slide" Target="slide24.xml"/><Relationship Id="rId27" Type="http://schemas.openxmlformats.org/officeDocument/2006/relationships/image" Target="../media/image9.svg"/><Relationship Id="rId30"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4.xml"/><Relationship Id="rId18" Type="http://schemas.openxmlformats.org/officeDocument/2006/relationships/image" Target="../media/image9.svg"/><Relationship Id="rId3" Type="http://schemas.openxmlformats.org/officeDocument/2006/relationships/image" Target="../media/image12.png"/><Relationship Id="rId21" Type="http://schemas.openxmlformats.org/officeDocument/2006/relationships/image" Target="../media/image11.svg"/><Relationship Id="rId7" Type="http://schemas.openxmlformats.org/officeDocument/2006/relationships/slide" Target="slide8.xml"/><Relationship Id="rId12" Type="http://schemas.openxmlformats.org/officeDocument/2006/relationships/image" Target="../media/image23.svg"/><Relationship Id="rId17" Type="http://schemas.openxmlformats.org/officeDocument/2006/relationships/image" Target="../media/image8.png"/><Relationship Id="rId2" Type="http://schemas.openxmlformats.org/officeDocument/2006/relationships/notesSlide" Target="../notesSlides/notesSlide14.xml"/><Relationship Id="rId16" Type="http://schemas.openxmlformats.org/officeDocument/2006/relationships/slide" Target="slide31.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22.png"/><Relationship Id="rId5" Type="http://schemas.openxmlformats.org/officeDocument/2006/relationships/slide" Target="slide15.xml"/><Relationship Id="rId15" Type="http://schemas.openxmlformats.org/officeDocument/2006/relationships/image" Target="../media/image25.svg"/><Relationship Id="rId10" Type="http://schemas.openxmlformats.org/officeDocument/2006/relationships/slide" Target="slide20.xml"/><Relationship Id="rId19" Type="http://schemas.openxmlformats.org/officeDocument/2006/relationships/slide" Target="slide2.xml"/><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4.png"/><Relationship Id="rId18" Type="http://schemas.openxmlformats.org/officeDocument/2006/relationships/slide" Target="slide2.xml"/><Relationship Id="rId3" Type="http://schemas.openxmlformats.org/officeDocument/2006/relationships/image" Target="../media/image12.png"/><Relationship Id="rId7" Type="http://schemas.openxmlformats.org/officeDocument/2006/relationships/image" Target="../media/image36.png"/><Relationship Id="rId12" Type="http://schemas.openxmlformats.org/officeDocument/2006/relationships/slide" Target="slide24.xml"/><Relationship Id="rId17" Type="http://schemas.openxmlformats.org/officeDocument/2006/relationships/image" Target="../media/image9.svg"/><Relationship Id="rId2" Type="http://schemas.openxmlformats.org/officeDocument/2006/relationships/notesSlide" Target="../notesSlides/notesSlide15.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23.svg"/><Relationship Id="rId5" Type="http://schemas.openxmlformats.org/officeDocument/2006/relationships/slide" Target="slide13.xml"/><Relationship Id="rId15" Type="http://schemas.openxmlformats.org/officeDocument/2006/relationships/slide" Target="slide31.xml"/><Relationship Id="rId10" Type="http://schemas.openxmlformats.org/officeDocument/2006/relationships/image" Target="../media/image22.png"/><Relationship Id="rId19" Type="http://schemas.openxmlformats.org/officeDocument/2006/relationships/image" Target="../media/image10.png"/><Relationship Id="rId4" Type="http://schemas.openxmlformats.org/officeDocument/2006/relationships/image" Target="../media/image13.svg"/><Relationship Id="rId9" Type="http://schemas.openxmlformats.org/officeDocument/2006/relationships/slide" Target="slide20.xml"/><Relationship Id="rId1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4.xml"/><Relationship Id="rId18" Type="http://schemas.openxmlformats.org/officeDocument/2006/relationships/image" Target="../media/image9.svg"/><Relationship Id="rId3" Type="http://schemas.openxmlformats.org/officeDocument/2006/relationships/slide" Target="slide17.xml"/><Relationship Id="rId21" Type="http://schemas.openxmlformats.org/officeDocument/2006/relationships/image" Target="../media/image11.svg"/><Relationship Id="rId7" Type="http://schemas.openxmlformats.org/officeDocument/2006/relationships/slide" Target="slide8.xml"/><Relationship Id="rId12" Type="http://schemas.openxmlformats.org/officeDocument/2006/relationships/image" Target="../media/image23.svg"/><Relationship Id="rId17" Type="http://schemas.openxmlformats.org/officeDocument/2006/relationships/image" Target="../media/image8.png"/><Relationship Id="rId2" Type="http://schemas.openxmlformats.org/officeDocument/2006/relationships/notesSlide" Target="../notesSlides/notesSlide16.xml"/><Relationship Id="rId16" Type="http://schemas.openxmlformats.org/officeDocument/2006/relationships/slide" Target="slide31.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22.png"/><Relationship Id="rId5" Type="http://schemas.openxmlformats.org/officeDocument/2006/relationships/image" Target="../media/image69.svg"/><Relationship Id="rId15" Type="http://schemas.openxmlformats.org/officeDocument/2006/relationships/image" Target="../media/image71.svg"/><Relationship Id="rId10" Type="http://schemas.openxmlformats.org/officeDocument/2006/relationships/slide" Target="slide20.xml"/><Relationship Id="rId19" Type="http://schemas.openxmlformats.org/officeDocument/2006/relationships/slide" Target="slide2.xml"/><Relationship Id="rId4" Type="http://schemas.openxmlformats.org/officeDocument/2006/relationships/image" Target="../media/image68.png"/><Relationship Id="rId9" Type="http://schemas.openxmlformats.org/officeDocument/2006/relationships/image" Target="../media/image37.svg"/><Relationship Id="rId14"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71.svg"/><Relationship Id="rId18" Type="http://schemas.openxmlformats.org/officeDocument/2006/relationships/image" Target="../media/image10.png"/><Relationship Id="rId3" Type="http://schemas.openxmlformats.org/officeDocument/2006/relationships/slide" Target="slide18.xml"/><Relationship Id="rId7" Type="http://schemas.openxmlformats.org/officeDocument/2006/relationships/image" Target="../media/image37.svg"/><Relationship Id="rId12" Type="http://schemas.openxmlformats.org/officeDocument/2006/relationships/image" Target="../media/image70.png"/><Relationship Id="rId17" Type="http://schemas.openxmlformats.org/officeDocument/2006/relationships/slide" Target="slide2.xml"/><Relationship Id="rId2" Type="http://schemas.openxmlformats.org/officeDocument/2006/relationships/notesSlide" Target="../notesSlides/notesSlide17.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slide" Target="slide24.xml"/><Relationship Id="rId5" Type="http://schemas.openxmlformats.org/officeDocument/2006/relationships/slide" Target="slide8.xml"/><Relationship Id="rId15" Type="http://schemas.openxmlformats.org/officeDocument/2006/relationships/image" Target="../media/image8.png"/><Relationship Id="rId10" Type="http://schemas.openxmlformats.org/officeDocument/2006/relationships/image" Target="../media/image23.svg"/><Relationship Id="rId19" Type="http://schemas.openxmlformats.org/officeDocument/2006/relationships/image" Target="../media/image11.svg"/><Relationship Id="rId4" Type="http://schemas.openxmlformats.org/officeDocument/2006/relationships/slide" Target="slide16.xml"/><Relationship Id="rId9" Type="http://schemas.openxmlformats.org/officeDocument/2006/relationships/image" Target="../media/image22.png"/><Relationship Id="rId14" Type="http://schemas.openxmlformats.org/officeDocument/2006/relationships/slide" Target="slide31.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1.xml"/><Relationship Id="rId18" Type="http://schemas.openxmlformats.org/officeDocument/2006/relationships/image" Target="../media/image11.svg"/><Relationship Id="rId3" Type="http://schemas.openxmlformats.org/officeDocument/2006/relationships/slide" Target="slide13.xml"/><Relationship Id="rId7" Type="http://schemas.openxmlformats.org/officeDocument/2006/relationships/slide" Target="slide20.xml"/><Relationship Id="rId12" Type="http://schemas.openxmlformats.org/officeDocument/2006/relationships/image" Target="../media/image71.svg"/><Relationship Id="rId17" Type="http://schemas.openxmlformats.org/officeDocument/2006/relationships/image" Target="../media/image10.png"/><Relationship Id="rId2" Type="http://schemas.openxmlformats.org/officeDocument/2006/relationships/notesSlide" Target="../notesSlides/notesSlide1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70.png"/><Relationship Id="rId5" Type="http://schemas.openxmlformats.org/officeDocument/2006/relationships/image" Target="../media/image36.png"/><Relationship Id="rId15" Type="http://schemas.openxmlformats.org/officeDocument/2006/relationships/image" Target="../media/image9.svg"/><Relationship Id="rId10" Type="http://schemas.openxmlformats.org/officeDocument/2006/relationships/slide" Target="slide24.xml"/><Relationship Id="rId4" Type="http://schemas.openxmlformats.org/officeDocument/2006/relationships/slide" Target="slide8.xml"/><Relationship Id="rId9" Type="http://schemas.openxmlformats.org/officeDocument/2006/relationships/image" Target="../media/image23.svg"/><Relationship Id="rId1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70.png"/><Relationship Id="rId18" Type="http://schemas.openxmlformats.org/officeDocument/2006/relationships/slide" Target="slide2.xml"/><Relationship Id="rId3" Type="http://schemas.openxmlformats.org/officeDocument/2006/relationships/slide" Target="slide16.xml"/><Relationship Id="rId7" Type="http://schemas.openxmlformats.org/officeDocument/2006/relationships/image" Target="../media/image36.png"/><Relationship Id="rId12" Type="http://schemas.openxmlformats.org/officeDocument/2006/relationships/slide" Target="slide24.xml"/><Relationship Id="rId17" Type="http://schemas.openxmlformats.org/officeDocument/2006/relationships/image" Target="../media/image9.svg"/><Relationship Id="rId2" Type="http://schemas.openxmlformats.org/officeDocument/2006/relationships/notesSlide" Target="../notesSlides/notesSlide19.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23.svg"/><Relationship Id="rId5" Type="http://schemas.openxmlformats.org/officeDocument/2006/relationships/image" Target="../media/image73.svg"/><Relationship Id="rId15" Type="http://schemas.openxmlformats.org/officeDocument/2006/relationships/slide" Target="slide31.xml"/><Relationship Id="rId10" Type="http://schemas.openxmlformats.org/officeDocument/2006/relationships/image" Target="../media/image22.png"/><Relationship Id="rId19" Type="http://schemas.openxmlformats.org/officeDocument/2006/relationships/image" Target="../media/image10.png"/><Relationship Id="rId4" Type="http://schemas.openxmlformats.org/officeDocument/2006/relationships/image" Target="../media/image72.png"/><Relationship Id="rId9" Type="http://schemas.openxmlformats.org/officeDocument/2006/relationships/slide" Target="slide20.xml"/><Relationship Id="rId14"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slide" Target="slide20.xml"/><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9.svg"/><Relationship Id="rId7" Type="http://schemas.openxmlformats.org/officeDocument/2006/relationships/image" Target="../media/image75.svg"/><Relationship Id="rId12" Type="http://schemas.openxmlformats.org/officeDocument/2006/relationships/image" Target="../media/image37.svg"/><Relationship Id="rId17" Type="http://schemas.openxmlformats.org/officeDocument/2006/relationships/image" Target="../media/image24.png"/><Relationship Id="rId2" Type="http://schemas.openxmlformats.org/officeDocument/2006/relationships/notesSlide" Target="../notesSlides/notesSlide20.xml"/><Relationship Id="rId16" Type="http://schemas.openxmlformats.org/officeDocument/2006/relationships/slide" Target="slide24.xml"/><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36.png"/><Relationship Id="rId24" Type="http://schemas.openxmlformats.org/officeDocument/2006/relationships/image" Target="../media/image11.svg"/><Relationship Id="rId5" Type="http://schemas.openxmlformats.org/officeDocument/2006/relationships/slide" Target="slide22.xml"/><Relationship Id="rId15" Type="http://schemas.openxmlformats.org/officeDocument/2006/relationships/image" Target="../media/image67.svg"/><Relationship Id="rId23" Type="http://schemas.openxmlformats.org/officeDocument/2006/relationships/image" Target="../media/image10.png"/><Relationship Id="rId10" Type="http://schemas.openxmlformats.org/officeDocument/2006/relationships/slide" Target="slide8.xml"/><Relationship Id="rId19" Type="http://schemas.openxmlformats.org/officeDocument/2006/relationships/slide" Target="slide31.xml"/><Relationship Id="rId4" Type="http://schemas.openxmlformats.org/officeDocument/2006/relationships/image" Target="../media/image13.svg"/><Relationship Id="rId9" Type="http://schemas.openxmlformats.org/officeDocument/2006/relationships/image" Target="../media/image77.svg"/><Relationship Id="rId14" Type="http://schemas.openxmlformats.org/officeDocument/2006/relationships/image" Target="../media/image66.png"/><Relationship Id="rId22"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6.png"/><Relationship Id="rId18" Type="http://schemas.openxmlformats.org/officeDocument/2006/relationships/slide" Target="slide24.xml"/><Relationship Id="rId26" Type="http://schemas.openxmlformats.org/officeDocument/2006/relationships/image" Target="../media/image11.svg"/><Relationship Id="rId3" Type="http://schemas.openxmlformats.org/officeDocument/2006/relationships/slide" Target="slide21.xml"/><Relationship Id="rId21" Type="http://schemas.openxmlformats.org/officeDocument/2006/relationships/slide" Target="slide31.xml"/><Relationship Id="rId7" Type="http://schemas.openxmlformats.org/officeDocument/2006/relationships/image" Target="../media/image13.svg"/><Relationship Id="rId12" Type="http://schemas.openxmlformats.org/officeDocument/2006/relationships/slide" Target="slide8.xml"/><Relationship Id="rId17" Type="http://schemas.openxmlformats.org/officeDocument/2006/relationships/image" Target="../media/image23.svg"/><Relationship Id="rId25" Type="http://schemas.openxmlformats.org/officeDocument/2006/relationships/image" Target="../media/image10.png"/><Relationship Id="rId2" Type="http://schemas.openxmlformats.org/officeDocument/2006/relationships/notesSlide" Target="../notesSlides/notesSlide21.xml"/><Relationship Id="rId16" Type="http://schemas.openxmlformats.org/officeDocument/2006/relationships/image" Target="../media/image22.png"/><Relationship Id="rId20"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7.svg"/><Relationship Id="rId24" Type="http://schemas.openxmlformats.org/officeDocument/2006/relationships/slide" Target="slide2.xml"/><Relationship Id="rId5" Type="http://schemas.openxmlformats.org/officeDocument/2006/relationships/image" Target="../media/image79.svg"/><Relationship Id="rId15" Type="http://schemas.openxmlformats.org/officeDocument/2006/relationships/slide" Target="slide20.xml"/><Relationship Id="rId23" Type="http://schemas.openxmlformats.org/officeDocument/2006/relationships/image" Target="../media/image9.svg"/><Relationship Id="rId10" Type="http://schemas.openxmlformats.org/officeDocument/2006/relationships/image" Target="../media/image76.png"/><Relationship Id="rId19" Type="http://schemas.openxmlformats.org/officeDocument/2006/relationships/image" Target="../media/image24.png"/><Relationship Id="rId4" Type="http://schemas.openxmlformats.org/officeDocument/2006/relationships/image" Target="../media/image78.png"/><Relationship Id="rId9" Type="http://schemas.openxmlformats.org/officeDocument/2006/relationships/image" Target="../media/image81.svg"/><Relationship Id="rId14" Type="http://schemas.openxmlformats.org/officeDocument/2006/relationships/image" Target="../media/image37.svg"/><Relationship Id="rId22"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4.png"/><Relationship Id="rId18" Type="http://schemas.openxmlformats.org/officeDocument/2006/relationships/slide" Target="slide2.xml"/><Relationship Id="rId3" Type="http://schemas.openxmlformats.org/officeDocument/2006/relationships/slide" Target="slide26.xml"/><Relationship Id="rId7" Type="http://schemas.openxmlformats.org/officeDocument/2006/relationships/image" Target="../media/image36.png"/><Relationship Id="rId12" Type="http://schemas.openxmlformats.org/officeDocument/2006/relationships/slide" Target="slide24.xml"/><Relationship Id="rId17" Type="http://schemas.openxmlformats.org/officeDocument/2006/relationships/image" Target="../media/image9.svg"/><Relationship Id="rId2" Type="http://schemas.openxmlformats.org/officeDocument/2006/relationships/notesSlide" Target="../notesSlides/notesSlide22.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67.svg"/><Relationship Id="rId5" Type="http://schemas.openxmlformats.org/officeDocument/2006/relationships/image" Target="../media/image13.svg"/><Relationship Id="rId15" Type="http://schemas.openxmlformats.org/officeDocument/2006/relationships/slide" Target="slide31.xml"/><Relationship Id="rId10" Type="http://schemas.openxmlformats.org/officeDocument/2006/relationships/image" Target="../media/image66.png"/><Relationship Id="rId19"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slide" Target="slide20.xml"/><Relationship Id="rId14"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1.xml"/><Relationship Id="rId18" Type="http://schemas.openxmlformats.org/officeDocument/2006/relationships/image" Target="../media/image11.svg"/><Relationship Id="rId3" Type="http://schemas.openxmlformats.org/officeDocument/2006/relationships/slide" Target="slide25.xml"/><Relationship Id="rId7" Type="http://schemas.openxmlformats.org/officeDocument/2006/relationships/slide" Target="slide20.xml"/><Relationship Id="rId12" Type="http://schemas.openxmlformats.org/officeDocument/2006/relationships/image" Target="../media/image25.svg"/><Relationship Id="rId17" Type="http://schemas.openxmlformats.org/officeDocument/2006/relationships/image" Target="../media/image10.png"/><Relationship Id="rId2" Type="http://schemas.openxmlformats.org/officeDocument/2006/relationships/notesSlide" Target="../notesSlides/notesSlide23.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9.svg"/><Relationship Id="rId10" Type="http://schemas.openxmlformats.org/officeDocument/2006/relationships/slide" Target="slide24.xml"/><Relationship Id="rId4" Type="http://schemas.openxmlformats.org/officeDocument/2006/relationships/slide" Target="slide8.xml"/><Relationship Id="rId9" Type="http://schemas.openxmlformats.org/officeDocument/2006/relationships/image" Target="../media/image23.svg"/><Relationship Id="rId1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0.png"/><Relationship Id="rId18" Type="http://schemas.openxmlformats.org/officeDocument/2006/relationships/slide" Target="slide2.xml"/><Relationship Id="rId3" Type="http://schemas.openxmlformats.org/officeDocument/2006/relationships/slide" Target="slide18.xml"/><Relationship Id="rId7" Type="http://schemas.openxmlformats.org/officeDocument/2006/relationships/slide" Target="slide8.xml"/><Relationship Id="rId12" Type="http://schemas.openxmlformats.org/officeDocument/2006/relationships/image" Target="../media/image23.svg"/><Relationship Id="rId17" Type="http://schemas.openxmlformats.org/officeDocument/2006/relationships/image" Target="../media/image9.svg"/><Relationship Id="rId2" Type="http://schemas.openxmlformats.org/officeDocument/2006/relationships/notesSlide" Target="../notesSlides/notesSlide24.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69.svg"/><Relationship Id="rId11" Type="http://schemas.openxmlformats.org/officeDocument/2006/relationships/image" Target="../media/image22.png"/><Relationship Id="rId5" Type="http://schemas.openxmlformats.org/officeDocument/2006/relationships/image" Target="../media/image68.png"/><Relationship Id="rId15" Type="http://schemas.openxmlformats.org/officeDocument/2006/relationships/slide" Target="slide31.xml"/><Relationship Id="rId10" Type="http://schemas.openxmlformats.org/officeDocument/2006/relationships/slide" Target="slide20.xml"/><Relationship Id="rId19" Type="http://schemas.openxmlformats.org/officeDocument/2006/relationships/image" Target="../media/image10.png"/><Relationship Id="rId4" Type="http://schemas.openxmlformats.org/officeDocument/2006/relationships/slide" Target="slide24.xml"/><Relationship Id="rId9" Type="http://schemas.openxmlformats.org/officeDocument/2006/relationships/image" Target="../media/image37.svg"/><Relationship Id="rId14" Type="http://schemas.openxmlformats.org/officeDocument/2006/relationships/image" Target="../media/image71.svg"/></Relationships>
</file>

<file path=ppt/slides/_rels/slide25.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slide" Target="slide25.xml"/><Relationship Id="rId18" Type="http://schemas.openxmlformats.org/officeDocument/2006/relationships/image" Target="../media/image22.png"/><Relationship Id="rId26" Type="http://schemas.openxmlformats.org/officeDocument/2006/relationships/slide" Target="slide2.xml"/><Relationship Id="rId3" Type="http://schemas.openxmlformats.org/officeDocument/2006/relationships/image" Target="../media/image38.png"/><Relationship Id="rId21" Type="http://schemas.openxmlformats.org/officeDocument/2006/relationships/image" Target="../media/image24.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slide" Target="slide20.xml"/><Relationship Id="rId25" Type="http://schemas.openxmlformats.org/officeDocument/2006/relationships/image" Target="../media/image9.svg"/><Relationship Id="rId2" Type="http://schemas.openxmlformats.org/officeDocument/2006/relationships/notesSlide" Target="../notesSlides/notesSlide25.xml"/><Relationship Id="rId16" Type="http://schemas.openxmlformats.org/officeDocument/2006/relationships/image" Target="../media/image37.svg"/><Relationship Id="rId20"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8.png"/><Relationship Id="rId5" Type="http://schemas.openxmlformats.org/officeDocument/2006/relationships/image" Target="../media/image40.png"/><Relationship Id="rId15" Type="http://schemas.openxmlformats.org/officeDocument/2006/relationships/image" Target="../media/image36.png"/><Relationship Id="rId23" Type="http://schemas.openxmlformats.org/officeDocument/2006/relationships/slide" Target="slide31.xml"/><Relationship Id="rId28" Type="http://schemas.openxmlformats.org/officeDocument/2006/relationships/image" Target="../media/image11.svg"/><Relationship Id="rId10" Type="http://schemas.openxmlformats.org/officeDocument/2006/relationships/image" Target="../media/image45.svg"/><Relationship Id="rId19" Type="http://schemas.openxmlformats.org/officeDocument/2006/relationships/image" Target="../media/image23.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slide" Target="slide8.xml"/><Relationship Id="rId22" Type="http://schemas.openxmlformats.org/officeDocument/2006/relationships/image" Target="../media/image25.svg"/><Relationship Id="rId27"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6.png"/><Relationship Id="rId18" Type="http://schemas.openxmlformats.org/officeDocument/2006/relationships/slide" Target="slide2.xml"/><Relationship Id="rId3" Type="http://schemas.openxmlformats.org/officeDocument/2006/relationships/slide" Target="slide27.xml"/><Relationship Id="rId7" Type="http://schemas.openxmlformats.org/officeDocument/2006/relationships/image" Target="../media/image83.svg"/><Relationship Id="rId12" Type="http://schemas.openxmlformats.org/officeDocument/2006/relationships/image" Target="../media/image5.svg"/><Relationship Id="rId17" Type="http://schemas.openxmlformats.org/officeDocument/2006/relationships/image" Target="../media/image9.svg"/><Relationship Id="rId2" Type="http://schemas.openxmlformats.org/officeDocument/2006/relationships/notesSlide" Target="../notesSlides/notesSlide26.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4.png"/><Relationship Id="rId5" Type="http://schemas.openxmlformats.org/officeDocument/2006/relationships/hyperlink" Target="https://www.enneagram.ne.jp/about/diagnosis/dns01" TargetMode="External"/><Relationship Id="rId15" Type="http://schemas.openxmlformats.org/officeDocument/2006/relationships/slide" Target="slide31.xml"/><Relationship Id="rId10" Type="http://schemas.openxmlformats.org/officeDocument/2006/relationships/image" Target="../media/image37.svg"/><Relationship Id="rId19" Type="http://schemas.openxmlformats.org/officeDocument/2006/relationships/image" Target="../media/image10.png"/><Relationship Id="rId4" Type="http://schemas.openxmlformats.org/officeDocument/2006/relationships/hyperlink" Target="https://www.enneagram.ne.jp/about" TargetMode="External"/><Relationship Id="rId9" Type="http://schemas.openxmlformats.org/officeDocument/2006/relationships/image" Target="../media/image36.png"/><Relationship Id="rId14" Type="http://schemas.openxmlformats.org/officeDocument/2006/relationships/image" Target="../media/image7.sv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85.svg"/><Relationship Id="rId3" Type="http://schemas.openxmlformats.org/officeDocument/2006/relationships/slide" Target="slide28.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84.png"/><Relationship Id="rId2" Type="http://schemas.openxmlformats.org/officeDocument/2006/relationships/notesSlide" Target="../notesSlides/notesSlide27.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slide" Target="slide31.xml"/><Relationship Id="rId5" Type="http://schemas.openxmlformats.org/officeDocument/2006/relationships/image" Target="../media/image36.png"/><Relationship Id="rId15" Type="http://schemas.openxmlformats.org/officeDocument/2006/relationships/image" Target="../media/image10.png"/><Relationship Id="rId10" Type="http://schemas.openxmlformats.org/officeDocument/2006/relationships/image" Target="../media/image7.svg"/><Relationship Id="rId19" Type="http://schemas.openxmlformats.org/officeDocument/2006/relationships/slide" Target="slide32.xml"/><Relationship Id="rId4" Type="http://schemas.openxmlformats.org/officeDocument/2006/relationships/slide" Target="slide8.xml"/><Relationship Id="rId9" Type="http://schemas.openxmlformats.org/officeDocument/2006/relationships/image" Target="../media/image6.png"/><Relationship Id="rId14"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slide" Target="slide31.xml"/><Relationship Id="rId18" Type="http://schemas.openxmlformats.org/officeDocument/2006/relationships/image" Target="../media/image11.svg"/><Relationship Id="rId3" Type="http://schemas.openxmlformats.org/officeDocument/2006/relationships/slide" Target="slide29.xml"/><Relationship Id="rId7" Type="http://schemas.openxmlformats.org/officeDocument/2006/relationships/image" Target="../media/image36.png"/><Relationship Id="rId12" Type="http://schemas.openxmlformats.org/officeDocument/2006/relationships/image" Target="../media/image7.svg"/><Relationship Id="rId17" Type="http://schemas.openxmlformats.org/officeDocument/2006/relationships/image" Target="../media/image10.png"/><Relationship Id="rId2" Type="http://schemas.openxmlformats.org/officeDocument/2006/relationships/notesSlide" Target="../notesSlides/notesSlide2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6.png"/><Relationship Id="rId5" Type="http://schemas.openxmlformats.org/officeDocument/2006/relationships/image" Target="../media/image13.svg"/><Relationship Id="rId1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svg"/><Relationship Id="rId1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slide" Target="slide8.xml"/><Relationship Id="rId12" Type="http://schemas.openxmlformats.org/officeDocument/2006/relationships/image" Target="../media/image6.png"/><Relationship Id="rId17" Type="http://schemas.openxmlformats.org/officeDocument/2006/relationships/slide" Target="slide2.xml"/><Relationship Id="rId2" Type="http://schemas.openxmlformats.org/officeDocument/2006/relationships/notesSlide" Target="../notesSlides/notesSlide29.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5.svg"/><Relationship Id="rId5" Type="http://schemas.openxmlformats.org/officeDocument/2006/relationships/slide" Target="slide30.xml"/><Relationship Id="rId15" Type="http://schemas.openxmlformats.org/officeDocument/2006/relationships/image" Target="../media/image8.png"/><Relationship Id="rId10" Type="http://schemas.openxmlformats.org/officeDocument/2006/relationships/image" Target="../media/image4.png"/><Relationship Id="rId19" Type="http://schemas.openxmlformats.org/officeDocument/2006/relationships/image" Target="../media/image11.svg"/><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slide" Target="slide31.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37.svg"/><Relationship Id="rId12" Type="http://schemas.openxmlformats.org/officeDocument/2006/relationships/slide" Target="slide31.xml"/><Relationship Id="rId17" Type="http://schemas.openxmlformats.org/officeDocument/2006/relationships/image" Target="../media/image11.svg"/><Relationship Id="rId2" Type="http://schemas.openxmlformats.org/officeDocument/2006/relationships/notesSlide" Target="../notesSlides/notesSlide30.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slide" Target="slide8.xml"/><Relationship Id="rId15" Type="http://schemas.openxmlformats.org/officeDocument/2006/relationships/slide" Target="slide2.xml"/><Relationship Id="rId10" Type="http://schemas.openxmlformats.org/officeDocument/2006/relationships/image" Target="../media/image6.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1.xml"/><Relationship Id="rId18" Type="http://schemas.openxmlformats.org/officeDocument/2006/relationships/image" Target="../media/image11.svg"/><Relationship Id="rId3" Type="http://schemas.openxmlformats.org/officeDocument/2006/relationships/slide" Target="slide5.xml"/><Relationship Id="rId7" Type="http://schemas.openxmlformats.org/officeDocument/2006/relationships/slide" Target="slide20.xml"/><Relationship Id="rId12" Type="http://schemas.openxmlformats.org/officeDocument/2006/relationships/image" Target="../media/image25.svg"/><Relationship Id="rId17" Type="http://schemas.openxmlformats.org/officeDocument/2006/relationships/image" Target="../media/image10.png"/><Relationship Id="rId2" Type="http://schemas.openxmlformats.org/officeDocument/2006/relationships/notesSlide" Target="../notesSlides/notesSlide31.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87.svg"/><Relationship Id="rId10" Type="http://schemas.openxmlformats.org/officeDocument/2006/relationships/slide" Target="slide24.xml"/><Relationship Id="rId4" Type="http://schemas.openxmlformats.org/officeDocument/2006/relationships/slide" Target="slide8.xml"/><Relationship Id="rId9" Type="http://schemas.openxmlformats.org/officeDocument/2006/relationships/image" Target="../media/image23.svg"/><Relationship Id="rId1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2.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2" Type="http://schemas.openxmlformats.org/officeDocument/2006/relationships/image" Target="../media/image88.tiff"/><Relationship Id="rId16"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7.svg"/><Relationship Id="rId15" Type="http://schemas.openxmlformats.org/officeDocument/2006/relationships/image" Target="../media/image11.svg"/><Relationship Id="rId10" Type="http://schemas.openxmlformats.org/officeDocument/2006/relationships/slide" Target="slide31.xml"/><Relationship Id="rId4" Type="http://schemas.openxmlformats.org/officeDocument/2006/relationships/image" Target="../media/image36.png"/><Relationship Id="rId9" Type="http://schemas.openxmlformats.org/officeDocument/2006/relationships/image" Target="../media/image7.svg"/><Relationship Id="rId1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36.png"/><Relationship Id="rId7" Type="http://schemas.openxmlformats.org/officeDocument/2006/relationships/image" Target="../media/image6.png"/><Relationship Id="rId12" Type="http://schemas.openxmlformats.org/officeDocument/2006/relationships/slide" Target="slide2.xml"/><Relationship Id="rId2" Type="http://schemas.openxmlformats.org/officeDocument/2006/relationships/slide" Target="slide8.xml"/><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9.svg"/><Relationship Id="rId5" Type="http://schemas.openxmlformats.org/officeDocument/2006/relationships/image" Target="../media/image4.png"/><Relationship Id="rId15" Type="http://schemas.openxmlformats.org/officeDocument/2006/relationships/slide" Target="slide27.xml"/><Relationship Id="rId10" Type="http://schemas.openxmlformats.org/officeDocument/2006/relationships/image" Target="../media/image8.png"/><Relationship Id="rId4" Type="http://schemas.openxmlformats.org/officeDocument/2006/relationships/image" Target="../media/image37.svg"/><Relationship Id="rId9" Type="http://schemas.openxmlformats.org/officeDocument/2006/relationships/slide" Target="slide31.xml"/><Relationship Id="rId1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3" Type="http://schemas.openxmlformats.org/officeDocument/2006/relationships/slide" Target="slide26.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7.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slide" Target="slide31.xml"/><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slide" Target="slide7.xml"/><Relationship Id="rId9" Type="http://schemas.openxmlformats.org/officeDocument/2006/relationships/image" Target="../media/image6.png"/><Relationship Id="rId1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2.png"/><Relationship Id="rId26" Type="http://schemas.openxmlformats.org/officeDocument/2006/relationships/slide" Target="slide2.xml"/><Relationship Id="rId3" Type="http://schemas.openxmlformats.org/officeDocument/2006/relationships/slide" Target="slide21.xml"/><Relationship Id="rId21" Type="http://schemas.openxmlformats.org/officeDocument/2006/relationships/image" Target="../media/image24.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slide" Target="slide20.xml"/><Relationship Id="rId25" Type="http://schemas.openxmlformats.org/officeDocument/2006/relationships/image" Target="../media/image9.svg"/><Relationship Id="rId2" Type="http://schemas.openxmlformats.org/officeDocument/2006/relationships/notesSlide" Target="../notesSlides/notesSlide8.xml"/><Relationship Id="rId16" Type="http://schemas.openxmlformats.org/officeDocument/2006/relationships/image" Target="../media/image3.svg"/><Relationship Id="rId20" Type="http://schemas.openxmlformats.org/officeDocument/2006/relationships/slide" Target="slide24.xml"/><Relationship Id="rId29"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8.png"/><Relationship Id="rId5" Type="http://schemas.openxmlformats.org/officeDocument/2006/relationships/image" Target="../media/image13.svg"/><Relationship Id="rId15" Type="http://schemas.openxmlformats.org/officeDocument/2006/relationships/image" Target="../media/image2.png"/><Relationship Id="rId23" Type="http://schemas.openxmlformats.org/officeDocument/2006/relationships/slide" Target="slide31.xml"/><Relationship Id="rId28" Type="http://schemas.openxmlformats.org/officeDocument/2006/relationships/image" Target="../media/image11.svg"/><Relationship Id="rId10" Type="http://schemas.openxmlformats.org/officeDocument/2006/relationships/image" Target="../media/image18.png"/><Relationship Id="rId19" Type="http://schemas.openxmlformats.org/officeDocument/2006/relationships/image" Target="../media/image23.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slide" Target="slide8.xml"/><Relationship Id="rId22" Type="http://schemas.openxmlformats.org/officeDocument/2006/relationships/image" Target="../media/image25.svg"/><Relationship Id="rId27" Type="http://schemas.openxmlformats.org/officeDocument/2006/relationships/image" Target="../media/image10.png"/><Relationship Id="rId30" Type="http://schemas.openxmlformats.org/officeDocument/2006/relationships/slide" Target="slide23.xml"/></Relationships>
</file>

<file path=ppt/slides/_rels/slide9.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0.png"/><Relationship Id="rId26" Type="http://schemas.openxmlformats.org/officeDocument/2006/relationships/image" Target="../media/image36.png"/><Relationship Id="rId39" Type="http://schemas.openxmlformats.org/officeDocument/2006/relationships/image" Target="../media/image11.svg"/><Relationship Id="rId21" Type="http://schemas.openxmlformats.org/officeDocument/2006/relationships/image" Target="../media/image33.svg"/><Relationship Id="rId34" Type="http://schemas.openxmlformats.org/officeDocument/2006/relationships/slide" Target="slide31.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9.svg"/><Relationship Id="rId25" Type="http://schemas.openxmlformats.org/officeDocument/2006/relationships/slide" Target="slide8.xml"/><Relationship Id="rId33" Type="http://schemas.openxmlformats.org/officeDocument/2006/relationships/image" Target="../media/image25.svg"/><Relationship Id="rId38" Type="http://schemas.openxmlformats.org/officeDocument/2006/relationships/image" Target="../media/image10.pn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slide" Target="slide10.xml"/><Relationship Id="rId32" Type="http://schemas.openxmlformats.org/officeDocument/2006/relationships/image" Target="../media/image24.png"/><Relationship Id="rId37" Type="http://schemas.openxmlformats.org/officeDocument/2006/relationships/slide" Target="slide2.xml"/><Relationship Id="rId5" Type="http://schemas.openxmlformats.org/officeDocument/2006/relationships/image" Target="../media/image13.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slide" Target="slide20.xml"/><Relationship Id="rId36" Type="http://schemas.openxmlformats.org/officeDocument/2006/relationships/image" Target="../media/image9.svg"/><Relationship Id="rId10" Type="http://schemas.openxmlformats.org/officeDocument/2006/relationships/image" Target="../media/image18.png"/><Relationship Id="rId19" Type="http://schemas.openxmlformats.org/officeDocument/2006/relationships/image" Target="../media/image31.svg"/><Relationship Id="rId31" Type="http://schemas.openxmlformats.org/officeDocument/2006/relationships/slide" Target="slide24.xml"/><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7.svg"/><Relationship Id="rId30" Type="http://schemas.openxmlformats.org/officeDocument/2006/relationships/image" Target="../media/image23.svg"/><Relationship Id="rId35" Type="http://schemas.openxmlformats.org/officeDocument/2006/relationships/image" Target="../media/image8.png"/><Relationship Id="rId8" Type="http://schemas.openxmlformats.org/officeDocument/2006/relationships/image" Target="../media/image16.png"/><Relationship Id="rId3" Type="http://schemas.openxmlformats.org/officeDocument/2006/relationships/slide" Target="slide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30C6EC-CDDF-4F68-80E4-A480A5EFDD4B}"/>
              </a:ext>
            </a:extLst>
          </p:cNvPr>
          <p:cNvSpPr>
            <a:spLocks noGrp="1"/>
          </p:cNvSpPr>
          <p:nvPr>
            <p:ph type="ctrTitle"/>
          </p:nvPr>
        </p:nvSpPr>
        <p:spPr/>
        <p:txBody>
          <a:bodyPr/>
          <a:lstStyle/>
          <a:p>
            <a:r>
              <a:rPr kumimoji="1" lang="ja-JP" altLang="en-US"/>
              <a:t>画面シナリオ</a:t>
            </a:r>
          </a:p>
        </p:txBody>
      </p:sp>
      <p:sp>
        <p:nvSpPr>
          <p:cNvPr id="3" name="字幕 2">
            <a:extLst>
              <a:ext uri="{FF2B5EF4-FFF2-40B4-BE49-F238E27FC236}">
                <a16:creationId xmlns:a16="http://schemas.microsoft.com/office/drawing/2014/main" id="{458D22D0-DB81-44BA-BE51-ED7D04CD5F45}"/>
              </a:ext>
            </a:extLst>
          </p:cNvPr>
          <p:cNvSpPr>
            <a:spLocks noGrp="1"/>
          </p:cNvSpPr>
          <p:nvPr>
            <p:ph type="subTitle" idx="1"/>
          </p:nvPr>
        </p:nvSpPr>
        <p:spPr/>
        <p:txBody>
          <a:bodyPr/>
          <a:lstStyle/>
          <a:p>
            <a:r>
              <a:rPr kumimoji="1" lang="en-US" altLang="ja-JP"/>
              <a:t>G2</a:t>
            </a:r>
            <a:endParaRPr kumimoji="1" lang="ja-JP" altLang="en-US"/>
          </a:p>
        </p:txBody>
      </p:sp>
    </p:spTree>
    <p:extLst>
      <p:ext uri="{BB962C8B-B14F-4D97-AF65-F5344CB8AC3E}">
        <p14:creationId xmlns:p14="http://schemas.microsoft.com/office/powerpoint/2010/main" val="76729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344178101"/>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49" name="四角形: 角を丸くする 48">
            <a:hlinkClick r:id="rId25"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C2927E01-A755-8C42-B909-6ED6E05A7637}"/>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2</a:t>
            </a:r>
            <a:r>
              <a:rPr lang="ja-JP" altLang="en-US"/>
              <a:t> </a:t>
            </a:r>
            <a:endParaRPr kumimoji="1" lang="ja-JP" altLang="en-US"/>
          </a:p>
        </p:txBody>
      </p:sp>
      <p:grpSp>
        <p:nvGrpSpPr>
          <p:cNvPr id="50" name="グループ化 49">
            <a:extLst>
              <a:ext uri="{FF2B5EF4-FFF2-40B4-BE49-F238E27FC236}">
                <a16:creationId xmlns:a16="http://schemas.microsoft.com/office/drawing/2014/main" id="{F69AA591-74ED-A94D-8381-D5EAD6AEA983}"/>
              </a:ext>
            </a:extLst>
          </p:cNvPr>
          <p:cNvGrpSpPr/>
          <p:nvPr/>
        </p:nvGrpSpPr>
        <p:grpSpPr>
          <a:xfrm>
            <a:off x="600722" y="650825"/>
            <a:ext cx="10990555" cy="1440667"/>
            <a:chOff x="-577185" y="212908"/>
            <a:chExt cx="7805474" cy="1688893"/>
          </a:xfrm>
        </p:grpSpPr>
        <p:pic>
          <p:nvPicPr>
            <p:cNvPr id="51" name="グラフィックス 50" descr="自宅">
              <a:hlinkClick r:id="rId26" action="ppaction://hlinksldjump"/>
              <a:extLst>
                <a:ext uri="{FF2B5EF4-FFF2-40B4-BE49-F238E27FC236}">
                  <a16:creationId xmlns:a16="http://schemas.microsoft.com/office/drawing/2014/main" id="{A9F01380-65E5-5A47-A584-94AFBE4F43B9}"/>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9230" y="237225"/>
              <a:ext cx="631958" cy="1055069"/>
            </a:xfrm>
            <a:prstGeom prst="rect">
              <a:avLst/>
            </a:prstGeom>
          </p:spPr>
        </p:pic>
        <p:pic>
          <p:nvPicPr>
            <p:cNvPr id="52" name="グラフィックス 51" descr="ユーザー">
              <a:hlinkClick r:id="rId29" action="ppaction://hlinksldjump"/>
              <a:extLst>
                <a:ext uri="{FF2B5EF4-FFF2-40B4-BE49-F238E27FC236}">
                  <a16:creationId xmlns:a16="http://schemas.microsoft.com/office/drawing/2014/main" id="{DEB85F24-81D4-9342-9BD6-0C23E7C2BF4F}"/>
                </a:ext>
              </a:extLst>
            </p:cNvPr>
            <p:cNvPicPr preferRelativeResize="0">
              <a:picLocks/>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31653" y="212908"/>
              <a:ext cx="631958" cy="1055069"/>
            </a:xfrm>
            <a:prstGeom prst="rect">
              <a:avLst/>
            </a:prstGeom>
          </p:spPr>
        </p:pic>
        <p:pic>
          <p:nvPicPr>
            <p:cNvPr id="53" name="グラフィックス 52" descr="封筒">
              <a:hlinkClick r:id="rId32" action="ppaction://hlinksldjump"/>
              <a:extLst>
                <a:ext uri="{FF2B5EF4-FFF2-40B4-BE49-F238E27FC236}">
                  <a16:creationId xmlns:a16="http://schemas.microsoft.com/office/drawing/2014/main" id="{BCD7979F-286C-4748-80B0-61BA0985095F}"/>
                </a:ext>
              </a:extLst>
            </p:cNvPr>
            <p:cNvPicPr preferRelativeResize="0">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52537" y="212908"/>
              <a:ext cx="631958" cy="1055069"/>
            </a:xfrm>
            <a:prstGeom prst="rect">
              <a:avLst/>
            </a:prstGeom>
          </p:spPr>
        </p:pic>
        <p:pic>
          <p:nvPicPr>
            <p:cNvPr id="54" name="グラフィックス 53" descr="鉛筆">
              <a:hlinkClick r:id="rId35" action="ppaction://hlinksldjump"/>
              <a:extLst>
                <a:ext uri="{FF2B5EF4-FFF2-40B4-BE49-F238E27FC236}">
                  <a16:creationId xmlns:a16="http://schemas.microsoft.com/office/drawing/2014/main" id="{2E175C21-28A1-864A-8F6C-25E4C608F26B}"/>
                </a:ext>
              </a:extLst>
            </p:cNvPr>
            <p:cNvPicPr preferRelativeResize="0">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673420" y="258363"/>
              <a:ext cx="631958" cy="1055069"/>
            </a:xfrm>
            <a:prstGeom prst="rect">
              <a:avLst/>
            </a:prstGeom>
          </p:spPr>
        </p:pic>
        <p:pic>
          <p:nvPicPr>
            <p:cNvPr id="55" name="グラフィックス 54" descr="共有">
              <a:hlinkClick r:id="rId38" action="ppaction://hlinksldjump"/>
              <a:extLst>
                <a:ext uri="{FF2B5EF4-FFF2-40B4-BE49-F238E27FC236}">
                  <a16:creationId xmlns:a16="http://schemas.microsoft.com/office/drawing/2014/main" id="{A46B8285-CE4A-4544-AB01-C6A5EAF64121}"/>
                </a:ext>
              </a:extLst>
            </p:cNvPr>
            <p:cNvPicPr preferRelativeResize="0">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94303" y="237225"/>
              <a:ext cx="631958" cy="1055069"/>
            </a:xfrm>
            <a:prstGeom prst="rect">
              <a:avLst/>
            </a:prstGeom>
          </p:spPr>
        </p:pic>
        <p:sp>
          <p:nvSpPr>
            <p:cNvPr id="56" name="テキスト ボックス 55">
              <a:extLst>
                <a:ext uri="{FF2B5EF4-FFF2-40B4-BE49-F238E27FC236}">
                  <a16:creationId xmlns:a16="http://schemas.microsoft.com/office/drawing/2014/main" id="{43334EA8-21BA-144D-9014-97E646552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7" name="テキスト ボックス 56">
              <a:extLst>
                <a:ext uri="{FF2B5EF4-FFF2-40B4-BE49-F238E27FC236}">
                  <a16:creationId xmlns:a16="http://schemas.microsoft.com/office/drawing/2014/main" id="{2EA7017E-0E81-EB4F-91DD-F4C87CB1AA5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8" name="テキスト ボックス 57">
              <a:extLst>
                <a:ext uri="{FF2B5EF4-FFF2-40B4-BE49-F238E27FC236}">
                  <a16:creationId xmlns:a16="http://schemas.microsoft.com/office/drawing/2014/main" id="{9721AA6C-4ADE-0941-A5BB-14BC443AD76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9" name="テキスト ボックス 58">
              <a:extLst>
                <a:ext uri="{FF2B5EF4-FFF2-40B4-BE49-F238E27FC236}">
                  <a16:creationId xmlns:a16="http://schemas.microsoft.com/office/drawing/2014/main" id="{2FEAA485-10A3-424A-A4A1-20D4C05DA86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0" name="テキスト ボックス 59">
              <a:extLst>
                <a:ext uri="{FF2B5EF4-FFF2-40B4-BE49-F238E27FC236}">
                  <a16:creationId xmlns:a16="http://schemas.microsoft.com/office/drawing/2014/main" id="{95A5675F-3E6B-5749-BADF-74866F84F372}"/>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3718434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192835228"/>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49" name="四角形: 角を丸くする 48">
            <a:hlinkClick r:id="rId25"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E3E39579-72FA-DF41-A5C2-22704FB69288}"/>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3</a:t>
            </a:r>
            <a:endParaRPr kumimoji="1" lang="ja-JP" altLang="en-US"/>
          </a:p>
        </p:txBody>
      </p:sp>
      <p:grpSp>
        <p:nvGrpSpPr>
          <p:cNvPr id="50" name="グループ化 49">
            <a:extLst>
              <a:ext uri="{FF2B5EF4-FFF2-40B4-BE49-F238E27FC236}">
                <a16:creationId xmlns:a16="http://schemas.microsoft.com/office/drawing/2014/main" id="{38A6C0A9-BFE0-F64D-BFAD-63B088C89955}"/>
              </a:ext>
            </a:extLst>
          </p:cNvPr>
          <p:cNvGrpSpPr/>
          <p:nvPr/>
        </p:nvGrpSpPr>
        <p:grpSpPr>
          <a:xfrm>
            <a:off x="600722" y="650825"/>
            <a:ext cx="10990555" cy="1440667"/>
            <a:chOff x="-577185" y="212908"/>
            <a:chExt cx="7805474" cy="1688893"/>
          </a:xfrm>
        </p:grpSpPr>
        <p:pic>
          <p:nvPicPr>
            <p:cNvPr id="51" name="グラフィックス 50" descr="自宅">
              <a:hlinkClick r:id="rId26" action="ppaction://hlinksldjump"/>
              <a:extLst>
                <a:ext uri="{FF2B5EF4-FFF2-40B4-BE49-F238E27FC236}">
                  <a16:creationId xmlns:a16="http://schemas.microsoft.com/office/drawing/2014/main" id="{7DEE93AD-2EA0-0F4B-91AF-96376E90B7FB}"/>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9230" y="237225"/>
              <a:ext cx="631958" cy="1055069"/>
            </a:xfrm>
            <a:prstGeom prst="rect">
              <a:avLst/>
            </a:prstGeom>
          </p:spPr>
        </p:pic>
        <p:pic>
          <p:nvPicPr>
            <p:cNvPr id="52" name="グラフィックス 51" descr="ユーザー">
              <a:hlinkClick r:id="rId29" action="ppaction://hlinksldjump"/>
              <a:extLst>
                <a:ext uri="{FF2B5EF4-FFF2-40B4-BE49-F238E27FC236}">
                  <a16:creationId xmlns:a16="http://schemas.microsoft.com/office/drawing/2014/main" id="{6B724DBA-6E62-F746-8586-D2462696AC61}"/>
                </a:ext>
              </a:extLst>
            </p:cNvPr>
            <p:cNvPicPr preferRelativeResize="0">
              <a:picLocks/>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31653" y="212908"/>
              <a:ext cx="631958" cy="1055069"/>
            </a:xfrm>
            <a:prstGeom prst="rect">
              <a:avLst/>
            </a:prstGeom>
          </p:spPr>
        </p:pic>
        <p:pic>
          <p:nvPicPr>
            <p:cNvPr id="53" name="グラフィックス 52" descr="封筒">
              <a:hlinkClick r:id="rId32" action="ppaction://hlinksldjump"/>
              <a:extLst>
                <a:ext uri="{FF2B5EF4-FFF2-40B4-BE49-F238E27FC236}">
                  <a16:creationId xmlns:a16="http://schemas.microsoft.com/office/drawing/2014/main" id="{01E98C96-CB7B-B646-A5AF-8061B566D37A}"/>
                </a:ext>
              </a:extLst>
            </p:cNvPr>
            <p:cNvPicPr preferRelativeResize="0">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52537" y="212908"/>
              <a:ext cx="631958" cy="1055069"/>
            </a:xfrm>
            <a:prstGeom prst="rect">
              <a:avLst/>
            </a:prstGeom>
          </p:spPr>
        </p:pic>
        <p:pic>
          <p:nvPicPr>
            <p:cNvPr id="54" name="グラフィックス 53" descr="鉛筆">
              <a:hlinkClick r:id="rId35" action="ppaction://hlinksldjump"/>
              <a:extLst>
                <a:ext uri="{FF2B5EF4-FFF2-40B4-BE49-F238E27FC236}">
                  <a16:creationId xmlns:a16="http://schemas.microsoft.com/office/drawing/2014/main" id="{5E445D51-F631-CF4B-A415-6019CB72EC0E}"/>
                </a:ext>
              </a:extLst>
            </p:cNvPr>
            <p:cNvPicPr preferRelativeResize="0">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673420" y="258363"/>
              <a:ext cx="631958" cy="1055069"/>
            </a:xfrm>
            <a:prstGeom prst="rect">
              <a:avLst/>
            </a:prstGeom>
          </p:spPr>
        </p:pic>
        <p:pic>
          <p:nvPicPr>
            <p:cNvPr id="55" name="グラフィックス 54" descr="共有">
              <a:hlinkClick r:id="rId38" action="ppaction://hlinksldjump"/>
              <a:extLst>
                <a:ext uri="{FF2B5EF4-FFF2-40B4-BE49-F238E27FC236}">
                  <a16:creationId xmlns:a16="http://schemas.microsoft.com/office/drawing/2014/main" id="{B8D109D4-3BE7-BA40-B6D9-D0461ECAC4D8}"/>
                </a:ext>
              </a:extLst>
            </p:cNvPr>
            <p:cNvPicPr preferRelativeResize="0">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94303" y="237225"/>
              <a:ext cx="631958" cy="1055069"/>
            </a:xfrm>
            <a:prstGeom prst="rect">
              <a:avLst/>
            </a:prstGeom>
          </p:spPr>
        </p:pic>
        <p:sp>
          <p:nvSpPr>
            <p:cNvPr id="56" name="テキスト ボックス 55">
              <a:extLst>
                <a:ext uri="{FF2B5EF4-FFF2-40B4-BE49-F238E27FC236}">
                  <a16:creationId xmlns:a16="http://schemas.microsoft.com/office/drawing/2014/main" id="{C824EBBB-582A-D246-B95A-C262E0EE4AC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7" name="テキスト ボックス 56">
              <a:extLst>
                <a:ext uri="{FF2B5EF4-FFF2-40B4-BE49-F238E27FC236}">
                  <a16:creationId xmlns:a16="http://schemas.microsoft.com/office/drawing/2014/main" id="{9952C5C7-419B-C14B-8D6D-E97FFE802AF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8" name="テキスト ボックス 57">
              <a:extLst>
                <a:ext uri="{FF2B5EF4-FFF2-40B4-BE49-F238E27FC236}">
                  <a16:creationId xmlns:a16="http://schemas.microsoft.com/office/drawing/2014/main" id="{18D82BCF-6497-0C46-A3E8-0705720F46C7}"/>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9" name="テキスト ボックス 58">
              <a:extLst>
                <a:ext uri="{FF2B5EF4-FFF2-40B4-BE49-F238E27FC236}">
                  <a16:creationId xmlns:a16="http://schemas.microsoft.com/office/drawing/2014/main" id="{B2BD6672-B1F0-2742-8E62-B785A5B1616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0" name="テキスト ボックス 59">
              <a:extLst>
                <a:ext uri="{FF2B5EF4-FFF2-40B4-BE49-F238E27FC236}">
                  <a16:creationId xmlns:a16="http://schemas.microsoft.com/office/drawing/2014/main" id="{865F1997-E40B-6143-A404-42372301EE0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251947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215724262"/>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9" name="四角形: 角を丸くする 48">
            <a:hlinkClick r:id="rId24"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0423A63D-8E99-BE4A-9C1B-556B25A389C3}"/>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4</a:t>
            </a:r>
            <a:r>
              <a:rPr lang="ja-JP" altLang="en-US"/>
              <a:t> </a:t>
            </a:r>
            <a:endParaRPr kumimoji="1" lang="ja-JP" altLang="en-US"/>
          </a:p>
        </p:txBody>
      </p:sp>
      <p:grpSp>
        <p:nvGrpSpPr>
          <p:cNvPr id="48" name="グループ化 47">
            <a:extLst>
              <a:ext uri="{FF2B5EF4-FFF2-40B4-BE49-F238E27FC236}">
                <a16:creationId xmlns:a16="http://schemas.microsoft.com/office/drawing/2014/main" id="{345E547E-E22E-2C4B-8544-F6D9D55FD47B}"/>
              </a:ext>
            </a:extLst>
          </p:cNvPr>
          <p:cNvGrpSpPr/>
          <p:nvPr/>
        </p:nvGrpSpPr>
        <p:grpSpPr>
          <a:xfrm>
            <a:off x="600722" y="650825"/>
            <a:ext cx="10990555" cy="1440667"/>
            <a:chOff x="-577185" y="212908"/>
            <a:chExt cx="7805474" cy="1688893"/>
          </a:xfrm>
        </p:grpSpPr>
        <p:pic>
          <p:nvPicPr>
            <p:cNvPr id="50" name="グラフィックス 49" descr="自宅">
              <a:hlinkClick r:id="rId25" action="ppaction://hlinksldjump"/>
              <a:extLst>
                <a:ext uri="{FF2B5EF4-FFF2-40B4-BE49-F238E27FC236}">
                  <a16:creationId xmlns:a16="http://schemas.microsoft.com/office/drawing/2014/main" id="{F858AA1D-C050-FF46-854B-9991949EAC74}"/>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9230" y="237225"/>
              <a:ext cx="631958" cy="1055069"/>
            </a:xfrm>
            <a:prstGeom prst="rect">
              <a:avLst/>
            </a:prstGeom>
          </p:spPr>
        </p:pic>
        <p:pic>
          <p:nvPicPr>
            <p:cNvPr id="51" name="グラフィックス 50" descr="ユーザー">
              <a:hlinkClick r:id="rId28" action="ppaction://hlinksldjump"/>
              <a:extLst>
                <a:ext uri="{FF2B5EF4-FFF2-40B4-BE49-F238E27FC236}">
                  <a16:creationId xmlns:a16="http://schemas.microsoft.com/office/drawing/2014/main" id="{D79E6C2F-9B37-644D-80C0-E6034AAE689D}"/>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31653" y="212908"/>
              <a:ext cx="631958" cy="1055069"/>
            </a:xfrm>
            <a:prstGeom prst="rect">
              <a:avLst/>
            </a:prstGeom>
          </p:spPr>
        </p:pic>
        <p:pic>
          <p:nvPicPr>
            <p:cNvPr id="52" name="グラフィックス 51" descr="封筒">
              <a:hlinkClick r:id="rId31" action="ppaction://hlinksldjump"/>
              <a:extLst>
                <a:ext uri="{FF2B5EF4-FFF2-40B4-BE49-F238E27FC236}">
                  <a16:creationId xmlns:a16="http://schemas.microsoft.com/office/drawing/2014/main" id="{5AD4030F-11F8-8240-8113-A5A7474917AE}"/>
                </a:ext>
              </a:extLst>
            </p:cNvPr>
            <p:cNvPicPr preferRelativeResize="0">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52537" y="212908"/>
              <a:ext cx="631958" cy="1055069"/>
            </a:xfrm>
            <a:prstGeom prst="rect">
              <a:avLst/>
            </a:prstGeom>
          </p:spPr>
        </p:pic>
        <p:pic>
          <p:nvPicPr>
            <p:cNvPr id="53" name="グラフィックス 52" descr="鉛筆">
              <a:hlinkClick r:id="rId34" action="ppaction://hlinksldjump"/>
              <a:extLst>
                <a:ext uri="{FF2B5EF4-FFF2-40B4-BE49-F238E27FC236}">
                  <a16:creationId xmlns:a16="http://schemas.microsoft.com/office/drawing/2014/main" id="{1967F5FD-9C03-574D-9727-15D3FA55AFF0}"/>
                </a:ext>
              </a:extLst>
            </p:cNvPr>
            <p:cNvPicPr preferRelativeResize="0">
              <a:picLocks/>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73420" y="258363"/>
              <a:ext cx="631958" cy="1055069"/>
            </a:xfrm>
            <a:prstGeom prst="rect">
              <a:avLst/>
            </a:prstGeom>
          </p:spPr>
        </p:pic>
        <p:pic>
          <p:nvPicPr>
            <p:cNvPr id="54" name="グラフィックス 53" descr="共有">
              <a:hlinkClick r:id="rId37" action="ppaction://hlinksldjump"/>
              <a:extLst>
                <a:ext uri="{FF2B5EF4-FFF2-40B4-BE49-F238E27FC236}">
                  <a16:creationId xmlns:a16="http://schemas.microsoft.com/office/drawing/2014/main" id="{96453579-27CA-254C-A020-0B20A4468E23}"/>
                </a:ext>
              </a:extLst>
            </p:cNvPr>
            <p:cNvPicPr preferRelativeResize="0">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2C671F6C-E66D-4F42-802C-153E6DC8292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A4E034E-083B-D042-B6A2-81CECCA76EF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4337EA49-908C-E64E-B9CC-01B0E8C4EDB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CB3F6A70-B9CA-654D-BA5F-4ED1FFCAA03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6BA74EA9-68AE-C54E-A867-1930686110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617637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A5FD9F69-31EC-4856-8F38-A9268E4BDF34}"/>
              </a:ext>
            </a:extLst>
          </p:cNvPr>
          <p:cNvSpPr/>
          <p:nvPr/>
        </p:nvSpPr>
        <p:spPr>
          <a:xfrm>
            <a:off x="497840" y="2488365"/>
            <a:ext cx="4988560" cy="4232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4040223-DAFC-49BE-9B65-F066F45C4B5A}"/>
              </a:ext>
            </a:extLst>
          </p:cNvPr>
          <p:cNvSpPr txBox="1"/>
          <p:nvPr/>
        </p:nvSpPr>
        <p:spPr>
          <a:xfrm>
            <a:off x="1366354" y="2303699"/>
            <a:ext cx="3251532" cy="369332"/>
          </a:xfrm>
          <a:prstGeom prst="rect">
            <a:avLst/>
          </a:prstGeom>
          <a:solidFill>
            <a:schemeClr val="bg1"/>
          </a:solidFill>
        </p:spPr>
        <p:txBody>
          <a:bodyPr wrap="square" rtlCol="0">
            <a:spAutoFit/>
          </a:bodyPr>
          <a:lstStyle/>
          <a:p>
            <a:pPr algn="ctr"/>
            <a:r>
              <a:rPr kumimoji="1" lang="ja-JP" altLang="en-US" b="1"/>
              <a:t>通報されたアカウント</a:t>
            </a:r>
          </a:p>
        </p:txBody>
      </p:sp>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1903713969"/>
              </p:ext>
            </p:extLst>
          </p:nvPr>
        </p:nvGraphicFramePr>
        <p:xfrm>
          <a:off x="946875" y="2808551"/>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hlinkClick r:id="rId4" action="ppaction://hlinksldjump"/>
                      </a:endParaRPr>
                    </a:p>
                    <a:p>
                      <a:r>
                        <a:rPr kumimoji="1" lang="ja-JP" altLang="en-US" b="1">
                          <a:solidFill>
                            <a:schemeClr val="tx1"/>
                          </a:solidFill>
                        </a:rPr>
                        <a:t>　　　　　</a:t>
                      </a:r>
                      <a:r>
                        <a:rPr kumimoji="1" lang="ja-JP" altLang="en-US" b="0">
                          <a:solidFill>
                            <a:schemeClr val="tx1"/>
                          </a:solidFill>
                          <a:hlinkClick r:id="rId3" action="ppaction://hlinksldjump"/>
                        </a:rPr>
                        <a:t>フリースペース内容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959" y="2814223"/>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59" y="3500023"/>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959" y="4221271"/>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7959" y="4922670"/>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7959" y="5608470"/>
            <a:ext cx="685800" cy="685800"/>
          </a:xfrm>
          <a:prstGeom prst="rect">
            <a:avLst/>
          </a:prstGeom>
        </p:spPr>
      </p:pic>
      <p:sp>
        <p:nvSpPr>
          <p:cNvPr id="57" name="テキスト ボックス 56">
            <a:extLst>
              <a:ext uri="{FF2B5EF4-FFF2-40B4-BE49-F238E27FC236}">
                <a16:creationId xmlns:a16="http://schemas.microsoft.com/office/drawing/2014/main" id="{6CE9F16A-329B-473A-91D2-8CF6D8002530}"/>
              </a:ext>
            </a:extLst>
          </p:cNvPr>
          <p:cNvSpPr txBox="1"/>
          <p:nvPr/>
        </p:nvSpPr>
        <p:spPr>
          <a:xfrm>
            <a:off x="4101483" y="6373973"/>
            <a:ext cx="1384917" cy="307777"/>
          </a:xfrm>
          <a:prstGeom prst="rect">
            <a:avLst/>
          </a:prstGeom>
          <a:noFill/>
        </p:spPr>
        <p:txBody>
          <a:bodyPr wrap="square" rtlCol="0">
            <a:spAutoFit/>
          </a:bodyPr>
          <a:lstStyle/>
          <a:p>
            <a:pPr algn="ctr"/>
            <a:r>
              <a:rPr kumimoji="1" lang="ja-JP" altLang="en-US" sz="1400" u="sng"/>
              <a:t>もっと見る</a:t>
            </a:r>
          </a:p>
        </p:txBody>
      </p:sp>
      <p:sp>
        <p:nvSpPr>
          <p:cNvPr id="58" name="四角形: 角を丸くする 57">
            <a:hlinkClick r:id="rId15" action="ppaction://hlinksldjump"/>
            <a:extLst>
              <a:ext uri="{FF2B5EF4-FFF2-40B4-BE49-F238E27FC236}">
                <a16:creationId xmlns:a16="http://schemas.microsoft.com/office/drawing/2014/main" id="{181EA181-6237-4E5B-8009-E34332D983A6}"/>
              </a:ext>
            </a:extLst>
          </p:cNvPr>
          <p:cNvSpPr/>
          <p:nvPr/>
        </p:nvSpPr>
        <p:spPr>
          <a:xfrm>
            <a:off x="7676009" y="23914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アカウント検索</a:t>
            </a:r>
          </a:p>
        </p:txBody>
      </p:sp>
      <p:sp>
        <p:nvSpPr>
          <p:cNvPr id="2" name="タイトル 1">
            <a:extLst>
              <a:ext uri="{FF2B5EF4-FFF2-40B4-BE49-F238E27FC236}">
                <a16:creationId xmlns:a16="http://schemas.microsoft.com/office/drawing/2014/main" id="{DBF0107B-D0F6-2941-B4CF-D13FBAAFB88C}"/>
              </a:ext>
            </a:extLst>
          </p:cNvPr>
          <p:cNvSpPr>
            <a:spLocks noGrp="1"/>
          </p:cNvSpPr>
          <p:nvPr>
            <p:ph type="title"/>
          </p:nvPr>
        </p:nvSpPr>
        <p:spPr/>
        <p:txBody>
          <a:bodyPr>
            <a:normAutofit fontScale="90000"/>
          </a:bodyPr>
          <a:lstStyle/>
          <a:p>
            <a:r>
              <a:rPr kumimoji="1" lang="ja-JP" altLang="en-US"/>
              <a:t>トップページ</a:t>
            </a:r>
            <a:r>
              <a:rPr kumimoji="1" lang="en-US" altLang="ja-JP"/>
              <a:t>(</a:t>
            </a:r>
            <a:r>
              <a:rPr kumimoji="1" lang="ja-JP" altLang="en-US"/>
              <a:t>管理者</a:t>
            </a:r>
            <a:r>
              <a:rPr kumimoji="1" lang="en-US" altLang="ja-JP"/>
              <a:t>)</a:t>
            </a:r>
            <a:endParaRPr kumimoji="1" lang="ja-JP" altLang="en-US"/>
          </a:p>
        </p:txBody>
      </p:sp>
      <p:grpSp>
        <p:nvGrpSpPr>
          <p:cNvPr id="41" name="グループ化 40">
            <a:extLst>
              <a:ext uri="{FF2B5EF4-FFF2-40B4-BE49-F238E27FC236}">
                <a16:creationId xmlns:a16="http://schemas.microsoft.com/office/drawing/2014/main" id="{CA11BB26-244E-0A45-A11C-D17EBCD40278}"/>
              </a:ext>
            </a:extLst>
          </p:cNvPr>
          <p:cNvGrpSpPr/>
          <p:nvPr/>
        </p:nvGrpSpPr>
        <p:grpSpPr>
          <a:xfrm>
            <a:off x="600722" y="650825"/>
            <a:ext cx="10990555" cy="1440667"/>
            <a:chOff x="-577185" y="212908"/>
            <a:chExt cx="7805474" cy="1688893"/>
          </a:xfrm>
        </p:grpSpPr>
        <p:pic>
          <p:nvPicPr>
            <p:cNvPr id="42" name="グラフィックス 41" descr="自宅">
              <a:hlinkClick r:id="rId16" action="ppaction://hlinksldjump"/>
              <a:extLst>
                <a:ext uri="{FF2B5EF4-FFF2-40B4-BE49-F238E27FC236}">
                  <a16:creationId xmlns:a16="http://schemas.microsoft.com/office/drawing/2014/main" id="{F975AD34-1511-E54B-A23E-F04FAB8F5D16}"/>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9230" y="237225"/>
              <a:ext cx="631958" cy="1055069"/>
            </a:xfrm>
            <a:prstGeom prst="rect">
              <a:avLst/>
            </a:prstGeom>
          </p:spPr>
        </p:pic>
        <p:pic>
          <p:nvPicPr>
            <p:cNvPr id="43" name="グラフィックス 42" descr="ユーザー">
              <a:hlinkClick r:id="rId19" action="ppaction://hlinksldjump"/>
              <a:extLst>
                <a:ext uri="{FF2B5EF4-FFF2-40B4-BE49-F238E27FC236}">
                  <a16:creationId xmlns:a16="http://schemas.microsoft.com/office/drawing/2014/main" id="{81D52608-A941-B140-B99D-48465F72035E}"/>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31653" y="212908"/>
              <a:ext cx="631958" cy="1055069"/>
            </a:xfrm>
            <a:prstGeom prst="rect">
              <a:avLst/>
            </a:prstGeom>
          </p:spPr>
        </p:pic>
        <p:pic>
          <p:nvPicPr>
            <p:cNvPr id="44" name="グラフィックス 43" descr="封筒">
              <a:hlinkClick r:id="rId22" action="ppaction://hlinksldjump"/>
              <a:extLst>
                <a:ext uri="{FF2B5EF4-FFF2-40B4-BE49-F238E27FC236}">
                  <a16:creationId xmlns:a16="http://schemas.microsoft.com/office/drawing/2014/main" id="{A90E50F1-AF91-814B-AD1C-36B0DA564150}"/>
                </a:ext>
              </a:extLst>
            </p:cNvPr>
            <p:cNvPicPr preferRelativeResize="0">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537" y="212908"/>
              <a:ext cx="631958" cy="1055069"/>
            </a:xfrm>
            <a:prstGeom prst="rect">
              <a:avLst/>
            </a:prstGeom>
          </p:spPr>
        </p:pic>
        <p:pic>
          <p:nvPicPr>
            <p:cNvPr id="45" name="グラフィックス 44" descr="鉛筆">
              <a:hlinkClick r:id="rId25" action="ppaction://hlinksldjump"/>
              <a:extLst>
                <a:ext uri="{FF2B5EF4-FFF2-40B4-BE49-F238E27FC236}">
                  <a16:creationId xmlns:a16="http://schemas.microsoft.com/office/drawing/2014/main" id="{A24A3001-1EC9-EB41-9424-C8CE57FAA051}"/>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73420" y="258363"/>
              <a:ext cx="631958" cy="1055069"/>
            </a:xfrm>
            <a:prstGeom prst="rect">
              <a:avLst/>
            </a:prstGeom>
          </p:spPr>
        </p:pic>
        <p:pic>
          <p:nvPicPr>
            <p:cNvPr id="46" name="グラフィックス 45" descr="共有">
              <a:hlinkClick r:id="rId28" action="ppaction://hlinksldjump"/>
              <a:extLst>
                <a:ext uri="{FF2B5EF4-FFF2-40B4-BE49-F238E27FC236}">
                  <a16:creationId xmlns:a16="http://schemas.microsoft.com/office/drawing/2014/main" id="{D5DEA977-1B4B-914D-9862-D612B38C5A81}"/>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F2D4A08-CA20-E448-8867-FBC897E56BE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48" name="テキスト ボックス 47">
              <a:extLst>
                <a:ext uri="{FF2B5EF4-FFF2-40B4-BE49-F238E27FC236}">
                  <a16:creationId xmlns:a16="http://schemas.microsoft.com/office/drawing/2014/main" id="{BEFDD480-0177-5849-84E9-5B51A39C814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9" name="テキスト ボックス 48">
              <a:extLst>
                <a:ext uri="{FF2B5EF4-FFF2-40B4-BE49-F238E27FC236}">
                  <a16:creationId xmlns:a16="http://schemas.microsoft.com/office/drawing/2014/main" id="{11A12AD3-8F3F-A44B-AB5D-B7289CE8622E}"/>
                </a:ext>
              </a:extLst>
            </p:cNvPr>
            <p:cNvSpPr txBox="1"/>
            <p:nvPr/>
          </p:nvSpPr>
          <p:spPr>
            <a:xfrm>
              <a:off x="2693533" y="1144108"/>
              <a:ext cx="1149965" cy="432968"/>
            </a:xfrm>
            <a:prstGeom prst="rect">
              <a:avLst/>
            </a:prstGeom>
            <a:noFill/>
          </p:spPr>
          <p:txBody>
            <a:bodyPr wrap="square" rtlCol="0">
              <a:spAutoFit/>
            </a:bodyPr>
            <a:lstStyle/>
            <a:p>
              <a:pPr algn="ctr"/>
              <a:r>
                <a:rPr kumimoji="1" lang="en-US" altLang="ja-JP"/>
                <a:t>E-BLAST</a:t>
              </a:r>
              <a:endParaRPr kumimoji="1" lang="ja-JP" altLang="en-US"/>
            </a:p>
          </p:txBody>
        </p:sp>
        <p:sp>
          <p:nvSpPr>
            <p:cNvPr id="50" name="テキスト ボックス 49">
              <a:extLst>
                <a:ext uri="{FF2B5EF4-FFF2-40B4-BE49-F238E27FC236}">
                  <a16:creationId xmlns:a16="http://schemas.microsoft.com/office/drawing/2014/main" id="{B77CC34A-1AFC-874B-BF6A-98708A5B0C1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AA97F8DF-2EF2-0D45-A3F5-1B740DCE412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62238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このユーザーを削除しますか？</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5"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6"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r>
              <a:rPr kumimoji="1" lang="ja-JP" altLang="en-US"/>
              <a:t>ユーザー削除</a:t>
            </a:r>
          </a:p>
        </p:txBody>
      </p:sp>
      <p:grpSp>
        <p:nvGrpSpPr>
          <p:cNvPr id="21" name="グループ化 20">
            <a:extLst>
              <a:ext uri="{FF2B5EF4-FFF2-40B4-BE49-F238E27FC236}">
                <a16:creationId xmlns:a16="http://schemas.microsoft.com/office/drawing/2014/main" id="{BEB0940F-F1DF-8C49-AC4E-C273A088F1FE}"/>
              </a:ext>
            </a:extLst>
          </p:cNvPr>
          <p:cNvGrpSpPr/>
          <p:nvPr/>
        </p:nvGrpSpPr>
        <p:grpSpPr>
          <a:xfrm>
            <a:off x="600722" y="650825"/>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2CACAC67-F397-B641-B168-1CCC8C80462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4" name="グラフィックス 23" descr="ユーザー">
              <a:hlinkClick r:id="rId10" action="ppaction://hlinksldjump"/>
              <a:extLst>
                <a:ext uri="{FF2B5EF4-FFF2-40B4-BE49-F238E27FC236}">
                  <a16:creationId xmlns:a16="http://schemas.microsoft.com/office/drawing/2014/main" id="{D519391D-3479-BE47-ADF2-658575443853}"/>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6" name="グラフィックス 25" descr="封筒">
              <a:hlinkClick r:id="rId13" action="ppaction://hlinksldjump"/>
              <a:extLst>
                <a:ext uri="{FF2B5EF4-FFF2-40B4-BE49-F238E27FC236}">
                  <a16:creationId xmlns:a16="http://schemas.microsoft.com/office/drawing/2014/main" id="{C7B52E90-E435-3648-85A7-EE825FAF0D41}"/>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7" name="グラフィックス 26" descr="鉛筆">
              <a:hlinkClick r:id="rId16" action="ppaction://hlinksldjump"/>
              <a:extLst>
                <a:ext uri="{FF2B5EF4-FFF2-40B4-BE49-F238E27FC236}">
                  <a16:creationId xmlns:a16="http://schemas.microsoft.com/office/drawing/2014/main" id="{5C8CFD0D-39FC-4044-93D5-6DF277068E7B}"/>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8" name="グラフィックス 27" descr="共有">
              <a:hlinkClick r:id="rId19" action="ppaction://hlinksldjump"/>
              <a:extLst>
                <a:ext uri="{FF2B5EF4-FFF2-40B4-BE49-F238E27FC236}">
                  <a16:creationId xmlns:a16="http://schemas.microsoft.com/office/drawing/2014/main" id="{96E02AD7-8A31-B043-98C2-5DCD717527E0}"/>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39A1D757-FFAB-0D45-A109-0778C81E41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4" name="テキスト ボックス 43">
              <a:extLst>
                <a:ext uri="{FF2B5EF4-FFF2-40B4-BE49-F238E27FC236}">
                  <a16:creationId xmlns:a16="http://schemas.microsoft.com/office/drawing/2014/main" id="{BC381E5C-FAF7-0D4E-9CCA-DE194BD224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6" name="テキスト ボックス 45">
              <a:extLst>
                <a:ext uri="{FF2B5EF4-FFF2-40B4-BE49-F238E27FC236}">
                  <a16:creationId xmlns:a16="http://schemas.microsoft.com/office/drawing/2014/main" id="{D476B5FF-2C93-5343-B007-982B609AAEF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7" name="テキスト ボックス 46">
              <a:extLst>
                <a:ext uri="{FF2B5EF4-FFF2-40B4-BE49-F238E27FC236}">
                  <a16:creationId xmlns:a16="http://schemas.microsoft.com/office/drawing/2014/main" id="{5226FEF6-4604-8D42-9A1D-0C59A09DB4C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extLst>
              <a:ext uri="{FF2B5EF4-FFF2-40B4-BE49-F238E27FC236}">
                <a16:creationId xmlns:a16="http://schemas.microsoft.com/office/drawing/2014/main" id="{2CD21120-F5E9-4D3A-B458-4CAC7841C5CD}"/>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75422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このユーザーを削除しました</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sp>
        <p:nvSpPr>
          <p:cNvPr id="20" name="四角形: 角を丸くする 19">
            <a:hlinkClick r:id="rId5"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p:txBody>
          <a:bodyPr>
            <a:normAutofit fontScale="90000"/>
          </a:bodyPr>
          <a:lstStyle/>
          <a:p>
            <a:r>
              <a:rPr kumimoji="1" lang="ja-JP" altLang="en-US"/>
              <a:t>ユーザー削除確認画面</a:t>
            </a:r>
          </a:p>
        </p:txBody>
      </p:sp>
      <p:grpSp>
        <p:nvGrpSpPr>
          <p:cNvPr id="19" name="グループ化 18">
            <a:extLst>
              <a:ext uri="{FF2B5EF4-FFF2-40B4-BE49-F238E27FC236}">
                <a16:creationId xmlns:a16="http://schemas.microsoft.com/office/drawing/2014/main" id="{09E8E348-7AE5-8946-9E58-D9E1D33B58A5}"/>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40D232F1-E980-F34A-BA17-F4519D4EE89A}"/>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1C6C4DC7-5BD9-D54F-BB57-57CB85425C66}"/>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4" name="グラフィックス 23" descr="封筒">
              <a:hlinkClick r:id="rId12" action="ppaction://hlinksldjump"/>
              <a:extLst>
                <a:ext uri="{FF2B5EF4-FFF2-40B4-BE49-F238E27FC236}">
                  <a16:creationId xmlns:a16="http://schemas.microsoft.com/office/drawing/2014/main" id="{D5D7E30A-98F0-9748-BA7C-1A5FED69DE35}"/>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6" name="グラフィックス 25" descr="鉛筆">
              <a:hlinkClick r:id="rId15" action="ppaction://hlinksldjump"/>
              <a:extLst>
                <a:ext uri="{FF2B5EF4-FFF2-40B4-BE49-F238E27FC236}">
                  <a16:creationId xmlns:a16="http://schemas.microsoft.com/office/drawing/2014/main" id="{704F8614-5ABA-3F42-8CC0-2997638B8AB7}"/>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7" name="グラフィックス 26" descr="共有">
              <a:hlinkClick r:id="rId18" action="ppaction://hlinksldjump"/>
              <a:extLst>
                <a:ext uri="{FF2B5EF4-FFF2-40B4-BE49-F238E27FC236}">
                  <a16:creationId xmlns:a16="http://schemas.microsoft.com/office/drawing/2014/main" id="{4ABB9295-A80F-3344-B551-5278386F7439}"/>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0E73E757-28C3-C445-835B-CAAAE0315FF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23FA63B9-4225-9145-8E60-12BA6147385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8A244949-05D2-3B4F-AD00-A48288F5E4D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2E9FCDFF-3577-B147-A757-59F0342F3D8D}"/>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BDDDF39C-9771-4E21-9B15-9825DB2C4544}"/>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144412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pic>
        <p:nvPicPr>
          <p:cNvPr id="5" name="グラフィックス 4" descr="送信">
            <a:hlinkClick r:id="rId3" action="ppaction://hlinksldjump"/>
            <a:extLst>
              <a:ext uri="{FF2B5EF4-FFF2-40B4-BE49-F238E27FC236}">
                <a16:creationId xmlns:a16="http://schemas.microsoft.com/office/drawing/2014/main" id="{419C6C62-10C1-4893-85A7-A6DB66B09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3777" y="1763026"/>
            <a:ext cx="778026" cy="778026"/>
          </a:xfrm>
          <a:prstGeom prst="rect">
            <a:avLst/>
          </a:prstGeom>
        </p:spPr>
      </p:pic>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54269298"/>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6"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6"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17" name="テキスト ボックス 16">
            <a:extLst>
              <a:ext uri="{FF2B5EF4-FFF2-40B4-BE49-F238E27FC236}">
                <a16:creationId xmlns:a16="http://schemas.microsoft.com/office/drawing/2014/main" id="{330AEA0D-1688-4C76-ACD8-A16727ACC96A}"/>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sp>
        <p:nvSpPr>
          <p:cNvPr id="3" name="タイトル 2">
            <a:extLst>
              <a:ext uri="{FF2B5EF4-FFF2-40B4-BE49-F238E27FC236}">
                <a16:creationId xmlns:a16="http://schemas.microsoft.com/office/drawing/2014/main" id="{61BC2AB9-B5A3-8D4B-B95F-89E2330166A4}"/>
              </a:ext>
            </a:extLst>
          </p:cNvPr>
          <p:cNvSpPr>
            <a:spLocks noGrp="1"/>
          </p:cNvSpPr>
          <p:nvPr>
            <p:ph type="title"/>
          </p:nvPr>
        </p:nvSpPr>
        <p:spPr/>
        <p:txBody>
          <a:bodyPr>
            <a:normAutofit fontScale="90000"/>
          </a:bodyPr>
          <a:lstStyle/>
          <a:p>
            <a:r>
              <a:rPr lang="ja-JP" altLang="en-US"/>
              <a:t>一斉連絡</a:t>
            </a:r>
            <a:r>
              <a:rPr kumimoji="1" lang="ja-JP" altLang="en-US"/>
              <a:t>送信画面</a:t>
            </a:r>
          </a:p>
        </p:txBody>
      </p:sp>
      <p:grpSp>
        <p:nvGrpSpPr>
          <p:cNvPr id="19" name="グループ化 18">
            <a:extLst>
              <a:ext uri="{FF2B5EF4-FFF2-40B4-BE49-F238E27FC236}">
                <a16:creationId xmlns:a16="http://schemas.microsoft.com/office/drawing/2014/main" id="{FDF3A794-4A0C-4A41-9A25-5DA4F170A9F4}"/>
              </a:ext>
            </a:extLst>
          </p:cNvPr>
          <p:cNvGrpSpPr/>
          <p:nvPr/>
        </p:nvGrpSpPr>
        <p:grpSpPr>
          <a:xfrm>
            <a:off x="600722" y="650825"/>
            <a:ext cx="10990555" cy="1440667"/>
            <a:chOff x="-577185" y="212908"/>
            <a:chExt cx="7805474" cy="1688893"/>
          </a:xfrm>
        </p:grpSpPr>
        <p:pic>
          <p:nvPicPr>
            <p:cNvPr id="20" name="グラフィックス 19" descr="自宅">
              <a:hlinkClick r:id="rId7" action="ppaction://hlinksldjump"/>
              <a:extLst>
                <a:ext uri="{FF2B5EF4-FFF2-40B4-BE49-F238E27FC236}">
                  <a16:creationId xmlns:a16="http://schemas.microsoft.com/office/drawing/2014/main" id="{EBEB9C98-C1C1-784D-BA54-6E7B9006CAB1}"/>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1" name="グラフィックス 20" descr="ユーザー">
              <a:hlinkClick r:id="rId10" action="ppaction://hlinksldjump"/>
              <a:extLst>
                <a:ext uri="{FF2B5EF4-FFF2-40B4-BE49-F238E27FC236}">
                  <a16:creationId xmlns:a16="http://schemas.microsoft.com/office/drawing/2014/main" id="{316617E9-7127-A241-8EDE-4717700B2635}"/>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2" name="グラフィックス 21" descr="封筒">
              <a:hlinkClick r:id="rId13" action="ppaction://hlinksldjump"/>
              <a:extLst>
                <a:ext uri="{FF2B5EF4-FFF2-40B4-BE49-F238E27FC236}">
                  <a16:creationId xmlns:a16="http://schemas.microsoft.com/office/drawing/2014/main" id="{33195C9F-B126-4A4B-A00E-A8B276BD122E}"/>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3" name="グラフィックス 22" descr="鉛筆">
              <a:hlinkClick r:id="rId16" action="ppaction://hlinksldjump"/>
              <a:extLst>
                <a:ext uri="{FF2B5EF4-FFF2-40B4-BE49-F238E27FC236}">
                  <a16:creationId xmlns:a16="http://schemas.microsoft.com/office/drawing/2014/main" id="{34FE0E5C-C745-E848-BA48-BF5642896BBE}"/>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5" name="グラフィックス 24" descr="共有">
              <a:hlinkClick r:id="rId19" action="ppaction://hlinksldjump"/>
              <a:extLst>
                <a:ext uri="{FF2B5EF4-FFF2-40B4-BE49-F238E27FC236}">
                  <a16:creationId xmlns:a16="http://schemas.microsoft.com/office/drawing/2014/main" id="{34BAE515-723A-2644-AA24-71D81DF21886}"/>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D3B096E3-9ACD-1E40-93A8-EB95A353AA1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E5443B59-EE45-DB4B-998D-BABCF196127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1" name="テキスト ボックス 40">
              <a:extLst>
                <a:ext uri="{FF2B5EF4-FFF2-40B4-BE49-F238E27FC236}">
                  <a16:creationId xmlns:a16="http://schemas.microsoft.com/office/drawing/2014/main" id="{5C86B600-17D2-4B4E-BA6A-EC6050AD329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5858D7DC-8758-FF48-93F7-2AB5B1C20A7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3" name="テキスト ボックス 42">
            <a:extLst>
              <a:ext uri="{FF2B5EF4-FFF2-40B4-BE49-F238E27FC236}">
                <a16:creationId xmlns:a16="http://schemas.microsoft.com/office/drawing/2014/main" id="{28664159-6385-4550-BEBE-B04D0D783A3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
        <p:nvSpPr>
          <p:cNvPr id="44" name="正方形/長方形 43">
            <a:extLst>
              <a:ext uri="{FF2B5EF4-FFF2-40B4-BE49-F238E27FC236}">
                <a16:creationId xmlns:a16="http://schemas.microsoft.com/office/drawing/2014/main" id="{0994945A-90D4-414A-9317-E1F1B6414D7C}"/>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288892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このメッセージを送信しますか？</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3"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4"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0" name="テキスト ボックス 19">
            <a:extLst>
              <a:ext uri="{FF2B5EF4-FFF2-40B4-BE49-F238E27FC236}">
                <a16:creationId xmlns:a16="http://schemas.microsoft.com/office/drawing/2014/main" id="{180683AB-3C53-4281-9201-AD1AD7029147}"/>
              </a:ext>
            </a:extLst>
          </p:cNvPr>
          <p:cNvSpPr txBox="1"/>
          <p:nvPr/>
        </p:nvSpPr>
        <p:spPr>
          <a:xfrm>
            <a:off x="1738246" y="2885832"/>
            <a:ext cx="8897203" cy="1569660"/>
          </a:xfrm>
          <a:prstGeom prst="rect">
            <a:avLst/>
          </a:prstGeom>
          <a:noFill/>
          <a:ln>
            <a:solidFill>
              <a:schemeClr val="tx1"/>
            </a:solidFill>
          </a:ln>
        </p:spPr>
        <p:txBody>
          <a:bodyPr wrap="square" rtlCol="0">
            <a:spAutoFit/>
          </a:bodyPr>
          <a:lstStyle/>
          <a:p>
            <a:pPr algn="ctr"/>
            <a:r>
              <a:rPr kumimoji="1" lang="ja-JP" altLang="en-US" sz="4800"/>
              <a:t>メッセージ内容</a:t>
            </a:r>
            <a:endParaRPr kumimoji="1" lang="en-US" altLang="ja-JP" sz="4800"/>
          </a:p>
          <a:p>
            <a:pPr algn="ctr"/>
            <a:endParaRPr kumimoji="1" lang="en-US" altLang="ja-JP" sz="4800"/>
          </a:p>
        </p:txBody>
      </p:sp>
      <p:sp>
        <p:nvSpPr>
          <p:cNvPr id="2" name="タイトル 1">
            <a:extLst>
              <a:ext uri="{FF2B5EF4-FFF2-40B4-BE49-F238E27FC236}">
                <a16:creationId xmlns:a16="http://schemas.microsoft.com/office/drawing/2014/main" id="{D4E0B07A-F93A-7147-909B-E3A7B16984A2}"/>
              </a:ext>
            </a:extLst>
          </p:cNvPr>
          <p:cNvSpPr>
            <a:spLocks noGrp="1"/>
          </p:cNvSpPr>
          <p:nvPr>
            <p:ph type="title"/>
          </p:nvPr>
        </p:nvSpPr>
        <p:spPr/>
        <p:txBody>
          <a:bodyPr>
            <a:normAutofit fontScale="90000"/>
          </a:bodyPr>
          <a:lstStyle/>
          <a:p>
            <a:r>
              <a:rPr lang="ja-JP" altLang="en-US"/>
              <a:t>一斉連絡</a:t>
            </a:r>
            <a:r>
              <a:rPr kumimoji="1" lang="ja-JP" altLang="en-US"/>
              <a:t>送信確認画面</a:t>
            </a:r>
          </a:p>
        </p:txBody>
      </p:sp>
      <p:grpSp>
        <p:nvGrpSpPr>
          <p:cNvPr id="21" name="グループ化 20">
            <a:extLst>
              <a:ext uri="{FF2B5EF4-FFF2-40B4-BE49-F238E27FC236}">
                <a16:creationId xmlns:a16="http://schemas.microsoft.com/office/drawing/2014/main" id="{C187450A-C5D6-A34F-A2AB-D7B1B3961436}"/>
              </a:ext>
            </a:extLst>
          </p:cNvPr>
          <p:cNvGrpSpPr/>
          <p:nvPr/>
        </p:nvGrpSpPr>
        <p:grpSpPr>
          <a:xfrm>
            <a:off x="600722" y="650825"/>
            <a:ext cx="10990555" cy="1440667"/>
            <a:chOff x="-577185" y="212908"/>
            <a:chExt cx="7805474" cy="1688893"/>
          </a:xfrm>
        </p:grpSpPr>
        <p:pic>
          <p:nvPicPr>
            <p:cNvPr id="22" name="グラフィックス 21" descr="自宅">
              <a:hlinkClick r:id="rId5" action="ppaction://hlinksldjump"/>
              <a:extLst>
                <a:ext uri="{FF2B5EF4-FFF2-40B4-BE49-F238E27FC236}">
                  <a16:creationId xmlns:a16="http://schemas.microsoft.com/office/drawing/2014/main" id="{9C86A9DD-FF69-3246-AEA3-3E6EB18AF22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4" name="グラフィックス 23" descr="ユーザー">
              <a:hlinkClick r:id="rId8" action="ppaction://hlinksldjump"/>
              <a:extLst>
                <a:ext uri="{FF2B5EF4-FFF2-40B4-BE49-F238E27FC236}">
                  <a16:creationId xmlns:a16="http://schemas.microsoft.com/office/drawing/2014/main" id="{F13B5F9F-5F8F-3644-A3DB-4F2B75DD90CA}"/>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1A6D66C3-0907-504E-85E9-956CCB9165D5}"/>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CCD3E174-AF9E-5540-AE47-AF174B7B569E}"/>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8349F3BC-B7C6-6348-A895-235EEA8F9E1E}"/>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4E16EC71-2C40-7D4F-BB05-9F4C4EC8F03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D406BCEB-58DF-EC46-B1CA-C4128596B5E2}"/>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5" name="テキスト ボックス 44">
              <a:extLst>
                <a:ext uri="{FF2B5EF4-FFF2-40B4-BE49-F238E27FC236}">
                  <a16:creationId xmlns:a16="http://schemas.microsoft.com/office/drawing/2014/main" id="{4C0C6410-5822-3145-9C56-DD55567DBFA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36358449-1008-434A-9478-74F170E8879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7" name="テキスト ボックス 46">
            <a:extLst>
              <a:ext uri="{FF2B5EF4-FFF2-40B4-BE49-F238E27FC236}">
                <a16:creationId xmlns:a16="http://schemas.microsoft.com/office/drawing/2014/main" id="{558E2038-502A-48FB-8EAB-66F61C286690}"/>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Tree>
    <p:extLst>
      <p:ext uri="{BB962C8B-B14F-4D97-AF65-F5344CB8AC3E}">
        <p14:creationId xmlns:p14="http://schemas.microsoft.com/office/powerpoint/2010/main" val="315676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4" y="3280531"/>
            <a:ext cx="6684067" cy="584775"/>
          </a:xfrm>
          <a:prstGeom prst="rect">
            <a:avLst/>
          </a:prstGeom>
          <a:solidFill>
            <a:schemeClr val="bg1"/>
          </a:solidFill>
        </p:spPr>
        <p:txBody>
          <a:bodyPr wrap="square" rtlCol="0">
            <a:spAutoFit/>
          </a:bodyPr>
          <a:lstStyle/>
          <a:p>
            <a:pPr algn="ctr"/>
            <a:r>
              <a:rPr kumimoji="1" lang="ja-JP" altLang="en-US" sz="3200" b="1"/>
              <a:t>メッセージを送信しました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sp>
        <p:nvSpPr>
          <p:cNvPr id="20" name="四角形: 角を丸くする 19">
            <a:hlinkClick r:id="rId3"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9B06C76-9666-254F-B44E-AE1BB9FC4FC4}"/>
              </a:ext>
            </a:extLst>
          </p:cNvPr>
          <p:cNvSpPr>
            <a:spLocks noGrp="1"/>
          </p:cNvSpPr>
          <p:nvPr>
            <p:ph type="title"/>
          </p:nvPr>
        </p:nvSpPr>
        <p:spPr>
          <a:xfrm>
            <a:off x="0" y="0"/>
            <a:ext cx="2066544" cy="266330"/>
          </a:xfrm>
        </p:spPr>
        <p:txBody>
          <a:bodyPr>
            <a:normAutofit fontScale="90000"/>
          </a:bodyPr>
          <a:lstStyle/>
          <a:p>
            <a:r>
              <a:rPr lang="ja-JP" altLang="en-US" sz="1400">
                <a:solidFill>
                  <a:schemeClr val="bg2">
                    <a:lumMod val="75000"/>
                  </a:schemeClr>
                </a:solidFill>
              </a:rPr>
              <a:t>一斉連絡</a:t>
            </a:r>
            <a:r>
              <a:rPr kumimoji="1" lang="ja-JP" altLang="en-US" sz="1400" kern="1200">
                <a:solidFill>
                  <a:schemeClr val="bg2">
                    <a:lumMod val="75000"/>
                  </a:schemeClr>
                </a:solidFill>
                <a:effectLst/>
                <a:latin typeface="+mj-lt"/>
                <a:ea typeface="+mj-ea"/>
                <a:cs typeface="+mj-cs"/>
              </a:rPr>
              <a:t>送信完了画面</a:t>
            </a:r>
            <a:endParaRPr kumimoji="1" lang="ja-JP" altLang="en-US"/>
          </a:p>
        </p:txBody>
      </p:sp>
      <p:grpSp>
        <p:nvGrpSpPr>
          <p:cNvPr id="17" name="グループ化 16">
            <a:extLst>
              <a:ext uri="{FF2B5EF4-FFF2-40B4-BE49-F238E27FC236}">
                <a16:creationId xmlns:a16="http://schemas.microsoft.com/office/drawing/2014/main" id="{5499ED0B-BAF0-B649-A58A-E715557E1B79}"/>
              </a:ext>
            </a:extLst>
          </p:cNvPr>
          <p:cNvGrpSpPr/>
          <p:nvPr/>
        </p:nvGrpSpPr>
        <p:grpSpPr>
          <a:xfrm>
            <a:off x="600722" y="650825"/>
            <a:ext cx="10990555" cy="1440667"/>
            <a:chOff x="-577185" y="212908"/>
            <a:chExt cx="7805474" cy="1688893"/>
          </a:xfrm>
        </p:grpSpPr>
        <p:pic>
          <p:nvPicPr>
            <p:cNvPr id="18" name="グラフィックス 17" descr="自宅">
              <a:hlinkClick r:id="rId4" action="ppaction://hlinksldjump"/>
              <a:extLst>
                <a:ext uri="{FF2B5EF4-FFF2-40B4-BE49-F238E27FC236}">
                  <a16:creationId xmlns:a16="http://schemas.microsoft.com/office/drawing/2014/main" id="{06D3E347-20CB-D64E-89EE-0014B4036ADF}"/>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19" name="グラフィックス 18" descr="ユーザー">
              <a:hlinkClick r:id="rId7" action="ppaction://hlinksldjump"/>
              <a:extLst>
                <a:ext uri="{FF2B5EF4-FFF2-40B4-BE49-F238E27FC236}">
                  <a16:creationId xmlns:a16="http://schemas.microsoft.com/office/drawing/2014/main" id="{F31DE238-3922-6E44-9FD0-C77F226075D6}"/>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1" name="グラフィックス 20" descr="封筒">
              <a:hlinkClick r:id="rId10" action="ppaction://hlinksldjump"/>
              <a:extLst>
                <a:ext uri="{FF2B5EF4-FFF2-40B4-BE49-F238E27FC236}">
                  <a16:creationId xmlns:a16="http://schemas.microsoft.com/office/drawing/2014/main" id="{B4A89C3A-9FCE-0C40-8F92-3E147CA3D9A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2" name="グラフィックス 21" descr="鉛筆">
              <a:hlinkClick r:id="rId13" action="ppaction://hlinksldjump"/>
              <a:extLst>
                <a:ext uri="{FF2B5EF4-FFF2-40B4-BE49-F238E27FC236}">
                  <a16:creationId xmlns:a16="http://schemas.microsoft.com/office/drawing/2014/main" id="{D8DF9E15-D630-EA4E-92E8-F85AAE5A41A2}"/>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4" name="グラフィックス 23" descr="共有">
              <a:hlinkClick r:id="rId16" action="ppaction://hlinksldjump"/>
              <a:extLst>
                <a:ext uri="{FF2B5EF4-FFF2-40B4-BE49-F238E27FC236}">
                  <a16:creationId xmlns:a16="http://schemas.microsoft.com/office/drawing/2014/main" id="{0A906ADE-940A-6944-BE8C-D7DDCF015269}"/>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5" name="テキスト ボックス 24">
              <a:extLst>
                <a:ext uri="{FF2B5EF4-FFF2-40B4-BE49-F238E27FC236}">
                  <a16:creationId xmlns:a16="http://schemas.microsoft.com/office/drawing/2014/main" id="{26D16C7D-4B23-4D4F-AE95-0330F76E98B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6" name="テキスト ボックス 25">
              <a:extLst>
                <a:ext uri="{FF2B5EF4-FFF2-40B4-BE49-F238E27FC236}">
                  <a16:creationId xmlns:a16="http://schemas.microsoft.com/office/drawing/2014/main" id="{0BFC0AAA-A565-1644-9449-A60027161CF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28" name="テキスト ボックス 27">
              <a:extLst>
                <a:ext uri="{FF2B5EF4-FFF2-40B4-BE49-F238E27FC236}">
                  <a16:creationId xmlns:a16="http://schemas.microsoft.com/office/drawing/2014/main" id="{0C01DB2A-B0B5-3649-8728-0632DC18F71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9" name="テキスト ボックス 28">
              <a:extLst>
                <a:ext uri="{FF2B5EF4-FFF2-40B4-BE49-F238E27FC236}">
                  <a16:creationId xmlns:a16="http://schemas.microsoft.com/office/drawing/2014/main" id="{330FD908-4EDB-1F4E-9A6C-CC0279372A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2" name="テキスト ボックス 41">
            <a:extLst>
              <a:ext uri="{FF2B5EF4-FFF2-40B4-BE49-F238E27FC236}">
                <a16:creationId xmlns:a16="http://schemas.microsoft.com/office/drawing/2014/main" id="{7A1B25A8-0F17-4133-A7EA-2BC83DCFA28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Tree>
    <p:extLst>
      <p:ext uri="{BB962C8B-B14F-4D97-AF65-F5344CB8AC3E}">
        <p14:creationId xmlns:p14="http://schemas.microsoft.com/office/powerpoint/2010/main" val="32307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144108629"/>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53" name="テキスト ボックス 52">
            <a:extLst>
              <a:ext uri="{FF2B5EF4-FFF2-40B4-BE49-F238E27FC236}">
                <a16:creationId xmlns:a16="http://schemas.microsoft.com/office/drawing/2014/main" id="{68C0A110-B2CE-4777-8C11-CD40CEF3B195}"/>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endParaRPr kumimoji="1" lang="en-US" altLang="ja-JP" sz="4800"/>
          </a:p>
          <a:p>
            <a:r>
              <a:rPr kumimoji="1" lang="ja-JP" altLang="en-US" sz="4800"/>
              <a:t>メッセージ内容を</a:t>
            </a:r>
            <a:endParaRPr kumimoji="1" lang="en-US" altLang="ja-JP" sz="4800"/>
          </a:p>
          <a:p>
            <a:r>
              <a:rPr kumimoji="1" lang="ja-JP" altLang="en-US" sz="4800"/>
              <a:t>ここに反映</a:t>
            </a:r>
            <a:endParaRPr kumimoji="1" lang="en-US" altLang="ja-JP" sz="4800"/>
          </a:p>
          <a:p>
            <a:endParaRPr kumimoji="1" lang="ja-JP" altLang="en-US" sz="4800"/>
          </a:p>
        </p:txBody>
      </p:sp>
      <p:pic>
        <p:nvPicPr>
          <p:cNvPr id="25" name="グラフィックス 24" descr="ドキュメント">
            <a:hlinkClick r:id="rId3" action="ppaction://hlinksldjump"/>
            <a:extLst>
              <a:ext uri="{FF2B5EF4-FFF2-40B4-BE49-F238E27FC236}">
                <a16:creationId xmlns:a16="http://schemas.microsoft.com/office/drawing/2014/main" id="{33282D39-521E-4D42-B98B-3E001148E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7997" y="1694934"/>
            <a:ext cx="819769" cy="819769"/>
          </a:xfrm>
          <a:prstGeom prst="rect">
            <a:avLst/>
          </a:prstGeom>
        </p:spPr>
      </p:pic>
      <p:sp>
        <p:nvSpPr>
          <p:cNvPr id="18" name="テキスト ボックス 17">
            <a:extLst>
              <a:ext uri="{FF2B5EF4-FFF2-40B4-BE49-F238E27FC236}">
                <a16:creationId xmlns:a16="http://schemas.microsoft.com/office/drawing/2014/main" id="{F2507C41-40EC-4732-8D98-94605AD13B36}"/>
              </a:ext>
            </a:extLst>
          </p:cNvPr>
          <p:cNvSpPr txBox="1"/>
          <p:nvPr/>
        </p:nvSpPr>
        <p:spPr>
          <a:xfrm>
            <a:off x="10268273" y="2401992"/>
            <a:ext cx="1619215" cy="369333"/>
          </a:xfrm>
          <a:prstGeom prst="rect">
            <a:avLst/>
          </a:prstGeom>
          <a:noFill/>
        </p:spPr>
        <p:txBody>
          <a:bodyPr wrap="square" rtlCol="0">
            <a:spAutoFit/>
          </a:bodyPr>
          <a:lstStyle/>
          <a:p>
            <a:pPr algn="ctr"/>
            <a:r>
              <a:rPr kumimoji="1" lang="en-US" altLang="ja-JP">
                <a:solidFill>
                  <a:srgbClr val="FFC000"/>
                </a:solidFill>
              </a:rPr>
              <a:t>CREATE</a:t>
            </a:r>
            <a:r>
              <a:rPr kumimoji="1" lang="ja-JP" altLang="en-US">
                <a:solidFill>
                  <a:srgbClr val="FFC000"/>
                </a:solidFill>
              </a:rPr>
              <a:t> </a:t>
            </a:r>
            <a:r>
              <a:rPr kumimoji="1" lang="en-US" altLang="ja-JP">
                <a:solidFill>
                  <a:srgbClr val="FFC000"/>
                </a:solidFill>
              </a:rPr>
              <a:t>MAIL</a:t>
            </a:r>
            <a:endParaRPr kumimoji="1" lang="ja-JP" altLang="en-US">
              <a:solidFill>
                <a:srgbClr val="FFC000"/>
              </a:solidFill>
            </a:endParaRPr>
          </a:p>
        </p:txBody>
      </p:sp>
      <p:sp>
        <p:nvSpPr>
          <p:cNvPr id="2" name="タイトル 1">
            <a:extLst>
              <a:ext uri="{FF2B5EF4-FFF2-40B4-BE49-F238E27FC236}">
                <a16:creationId xmlns:a16="http://schemas.microsoft.com/office/drawing/2014/main" id="{25A13C56-BF88-4B4A-BC4B-32F7964BA272}"/>
              </a:ext>
            </a:extLst>
          </p:cNvPr>
          <p:cNvSpPr>
            <a:spLocks noGrp="1"/>
          </p:cNvSpPr>
          <p:nvPr>
            <p:ph type="title"/>
          </p:nvPr>
        </p:nvSpPr>
        <p:spPr/>
        <p:txBody>
          <a:bodyPr>
            <a:normAutofit fontScale="90000"/>
          </a:bodyPr>
          <a:lstStyle/>
          <a:p>
            <a:r>
              <a:rPr kumimoji="1" lang="ja-JP" altLang="en-US"/>
              <a:t>送信履歴</a:t>
            </a:r>
          </a:p>
        </p:txBody>
      </p:sp>
      <p:grpSp>
        <p:nvGrpSpPr>
          <p:cNvPr id="20" name="グループ化 19">
            <a:extLst>
              <a:ext uri="{FF2B5EF4-FFF2-40B4-BE49-F238E27FC236}">
                <a16:creationId xmlns:a16="http://schemas.microsoft.com/office/drawing/2014/main" id="{B8FDA099-DF67-104D-908C-DB6F67FB0119}"/>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80634A33-6142-3C40-8BAF-66F5662A794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0F66B99D-CBD2-5B48-A6E1-8F056444BD9A}"/>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3" name="グラフィックス 22" descr="封筒">
              <a:hlinkClick r:id="rId12" action="ppaction://hlinksldjump"/>
              <a:extLst>
                <a:ext uri="{FF2B5EF4-FFF2-40B4-BE49-F238E27FC236}">
                  <a16:creationId xmlns:a16="http://schemas.microsoft.com/office/drawing/2014/main" id="{4A0BF476-E14F-0548-A457-0E8AEAAC08A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7" name="グラフィックス 26" descr="鉛筆">
              <a:hlinkClick r:id="rId15" action="ppaction://hlinksldjump"/>
              <a:extLst>
                <a:ext uri="{FF2B5EF4-FFF2-40B4-BE49-F238E27FC236}">
                  <a16:creationId xmlns:a16="http://schemas.microsoft.com/office/drawing/2014/main" id="{30458200-8AA1-6844-B585-5B53A3E6462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8" name="グラフィックス 27" descr="共有">
              <a:hlinkClick r:id="rId18" action="ppaction://hlinksldjump"/>
              <a:extLst>
                <a:ext uri="{FF2B5EF4-FFF2-40B4-BE49-F238E27FC236}">
                  <a16:creationId xmlns:a16="http://schemas.microsoft.com/office/drawing/2014/main" id="{421768C0-1003-EC46-BBE5-13E25FA11F4A}"/>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4D286AE1-6B53-B740-A45C-37EEBF251CB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1" name="テキスト ボックス 40">
              <a:extLst>
                <a:ext uri="{FF2B5EF4-FFF2-40B4-BE49-F238E27FC236}">
                  <a16:creationId xmlns:a16="http://schemas.microsoft.com/office/drawing/2014/main" id="{A7C77970-1328-8940-B089-55CD807320F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C76FCDED-2DB6-A14E-A61F-6C2B7D90EB5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773D6685-E494-2C4F-84B2-C7C7DE99CD0A}"/>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93B799F2-9B38-4263-BC26-FEF07E71F9CA}"/>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
        <p:nvSpPr>
          <p:cNvPr id="46" name="正方形/長方形 45">
            <a:extLst>
              <a:ext uri="{FF2B5EF4-FFF2-40B4-BE49-F238E27FC236}">
                <a16:creationId xmlns:a16="http://schemas.microsoft.com/office/drawing/2014/main" id="{1DDF56EA-613A-4B66-9D6E-D8B389E47593}"/>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12346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0CDDA4D-6FFF-F34D-967A-3ED578244D77}"/>
              </a:ext>
            </a:extLst>
          </p:cNvPr>
          <p:cNvSpPr txBox="1"/>
          <p:nvPr/>
        </p:nvSpPr>
        <p:spPr>
          <a:xfrm>
            <a:off x="2318551" y="4354427"/>
            <a:ext cx="7554897" cy="523220"/>
          </a:xfrm>
          <a:prstGeom prst="rect">
            <a:avLst/>
          </a:prstGeom>
          <a:noFill/>
        </p:spPr>
        <p:txBody>
          <a:bodyPr wrap="square" rtlCol="0">
            <a:spAutoFit/>
          </a:bodyPr>
          <a:lstStyle/>
          <a:p>
            <a:pPr algn="ctr"/>
            <a:r>
              <a:rPr kumimoji="1" lang="ja-JP" altLang="en-US" sz="2800"/>
              <a:t>登録は</a:t>
            </a:r>
            <a:r>
              <a:rPr kumimoji="1" lang="ja-JP" altLang="en-US" sz="2800">
                <a:hlinkClick r:id="rId3" action="ppaction://hlinksldjump"/>
              </a:rPr>
              <a:t>こちら</a:t>
            </a:r>
            <a:endParaRPr kumimoji="1" lang="en-US" altLang="ja-JP" sz="2800"/>
          </a:p>
        </p:txBody>
      </p:sp>
      <p:sp>
        <p:nvSpPr>
          <p:cNvPr id="6" name="テキスト ボックス 5">
            <a:hlinkClick r:id="rId4" action="ppaction://hlinksldjump"/>
            <a:extLst>
              <a:ext uri="{FF2B5EF4-FFF2-40B4-BE49-F238E27FC236}">
                <a16:creationId xmlns:a16="http://schemas.microsoft.com/office/drawing/2014/main" id="{6B48DC9A-DB01-3E4F-8614-618206144583}"/>
              </a:ext>
            </a:extLst>
          </p:cNvPr>
          <p:cNvSpPr txBox="1"/>
          <p:nvPr/>
        </p:nvSpPr>
        <p:spPr>
          <a:xfrm>
            <a:off x="9277815" y="579863"/>
            <a:ext cx="1912768" cy="369332"/>
          </a:xfrm>
          <a:prstGeom prst="rect">
            <a:avLst/>
          </a:prstGeom>
          <a:noFill/>
        </p:spPr>
        <p:txBody>
          <a:bodyPr wrap="none" rtlCol="0">
            <a:spAutoFit/>
          </a:bodyPr>
          <a:lstStyle/>
          <a:p>
            <a:r>
              <a:rPr kumimoji="1" lang="en-US" altLang="ja-JP"/>
              <a:t>About </a:t>
            </a:r>
            <a:r>
              <a:rPr kumimoji="1" lang="en-US" altLang="ja-JP" err="1"/>
              <a:t>trendmatch</a:t>
            </a:r>
            <a:endParaRPr kumimoji="1" lang="ja-JP" altLang="en-US"/>
          </a:p>
        </p:txBody>
      </p:sp>
      <p:sp>
        <p:nvSpPr>
          <p:cNvPr id="7" name="タイトル 6">
            <a:extLst>
              <a:ext uri="{FF2B5EF4-FFF2-40B4-BE49-F238E27FC236}">
                <a16:creationId xmlns:a16="http://schemas.microsoft.com/office/drawing/2014/main" id="{438B8315-6028-E343-BDEB-F31FD869CF93}"/>
              </a:ext>
            </a:extLst>
          </p:cNvPr>
          <p:cNvSpPr>
            <a:spLocks noGrp="1"/>
          </p:cNvSpPr>
          <p:nvPr>
            <p:ph type="title"/>
          </p:nvPr>
        </p:nvSpPr>
        <p:spPr/>
        <p:txBody>
          <a:bodyPr>
            <a:normAutofit fontScale="90000"/>
          </a:bodyPr>
          <a:lstStyle/>
          <a:p>
            <a:r>
              <a:rPr kumimoji="1" lang="ja-JP" altLang="en-US"/>
              <a:t>ログイン</a:t>
            </a:r>
          </a:p>
        </p:txBody>
      </p:sp>
      <p:sp>
        <p:nvSpPr>
          <p:cNvPr id="8" name="角丸四角形 7">
            <a:extLst>
              <a:ext uri="{FF2B5EF4-FFF2-40B4-BE49-F238E27FC236}">
                <a16:creationId xmlns:a16="http://schemas.microsoft.com/office/drawing/2014/main" id="{0E55B64A-F2FE-B845-81A2-D54BCE5B6AFF}"/>
              </a:ext>
            </a:extLst>
          </p:cNvPr>
          <p:cNvSpPr/>
          <p:nvPr/>
        </p:nvSpPr>
        <p:spPr>
          <a:xfrm>
            <a:off x="2105059" y="1798351"/>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9" name="角丸四角形 8">
            <a:extLst>
              <a:ext uri="{FF2B5EF4-FFF2-40B4-BE49-F238E27FC236}">
                <a16:creationId xmlns:a16="http://schemas.microsoft.com/office/drawing/2014/main" id="{972F8999-4B78-3C45-9221-86608E3F3187}"/>
              </a:ext>
            </a:extLst>
          </p:cNvPr>
          <p:cNvSpPr/>
          <p:nvPr/>
        </p:nvSpPr>
        <p:spPr>
          <a:xfrm>
            <a:off x="2105060" y="259379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0" name="角丸四角形 20">
            <a:hlinkClick r:id="rId5" action="ppaction://hlinksldjump"/>
            <a:extLst>
              <a:ext uri="{FF2B5EF4-FFF2-40B4-BE49-F238E27FC236}">
                <a16:creationId xmlns:a16="http://schemas.microsoft.com/office/drawing/2014/main" id="{2AA86643-9C06-B24F-AB3A-F343CC07332C}"/>
              </a:ext>
            </a:extLst>
          </p:cNvPr>
          <p:cNvSpPr/>
          <p:nvPr/>
        </p:nvSpPr>
        <p:spPr>
          <a:xfrm>
            <a:off x="5249779" y="3389237"/>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ログイン</a:t>
            </a:r>
          </a:p>
        </p:txBody>
      </p:sp>
    </p:spTree>
    <p:extLst>
      <p:ext uri="{BB962C8B-B14F-4D97-AF65-F5344CB8AC3E}">
        <p14:creationId xmlns:p14="http://schemas.microsoft.com/office/powerpoint/2010/main" val="632388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1684FCF3-BA0F-6042-962D-0A1851A704A9}"/>
              </a:ext>
            </a:extLst>
          </p:cNvPr>
          <p:cNvSpPr/>
          <p:nvPr/>
        </p:nvSpPr>
        <p:spPr>
          <a:xfrm>
            <a:off x="948266" y="2005691"/>
            <a:ext cx="8500533" cy="45305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376934" y="263952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     )</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ext uri="{D42A27DB-BD31-4B8C-83A1-F6EECF244321}">
                <p14:modId xmlns:p14="http://schemas.microsoft.com/office/powerpoint/2010/main" val="2498733729"/>
              </p:ext>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pic>
        <p:nvPicPr>
          <p:cNvPr id="39" name="グラフィックス 38" descr="鉛筆">
            <a:hlinkClick r:id="rId5" action="ppaction://hlinksldjump"/>
            <a:extLst>
              <a:ext uri="{FF2B5EF4-FFF2-40B4-BE49-F238E27FC236}">
                <a16:creationId xmlns:a16="http://schemas.microsoft.com/office/drawing/2014/main" id="{F1DCCD5D-3E3B-474E-992B-1C0B481498F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4827" y="2406715"/>
            <a:ext cx="498695" cy="504393"/>
          </a:xfrm>
          <a:prstGeom prst="rect">
            <a:avLst/>
          </a:prstGeom>
        </p:spPr>
      </p:pic>
      <p:sp>
        <p:nvSpPr>
          <p:cNvPr id="40" name="テキスト ボックス 39">
            <a:extLst>
              <a:ext uri="{FF2B5EF4-FFF2-40B4-BE49-F238E27FC236}">
                <a16:creationId xmlns:a16="http://schemas.microsoft.com/office/drawing/2014/main" id="{0594FEDA-85B0-C34B-9665-560102E22823}"/>
              </a:ext>
            </a:extLst>
          </p:cNvPr>
          <p:cNvSpPr txBox="1"/>
          <p:nvPr/>
        </p:nvSpPr>
        <p:spPr>
          <a:xfrm>
            <a:off x="9420231" y="3035575"/>
            <a:ext cx="996746" cy="738664"/>
          </a:xfrm>
          <a:prstGeom prst="rect">
            <a:avLst/>
          </a:prstGeom>
          <a:noFill/>
        </p:spPr>
        <p:txBody>
          <a:bodyPr wrap="square" rtlCol="0">
            <a:spAutoFit/>
          </a:bodyPr>
          <a:lstStyle/>
          <a:p>
            <a:pPr algn="ctr"/>
            <a:r>
              <a:rPr kumimoji="1" lang="en-US" altLang="ja-JP" sz="1400"/>
              <a:t>Edit ACCOUNT</a:t>
            </a:r>
          </a:p>
          <a:p>
            <a:pPr algn="ctr"/>
            <a:r>
              <a:rPr kumimoji="1" lang="en-US" altLang="ja-JP" sz="1400"/>
              <a:t>Info. </a:t>
            </a:r>
            <a:endParaRPr kumimoji="1" lang="ja-JP" altLang="en-US" sz="1400"/>
          </a:p>
        </p:txBody>
      </p:sp>
      <p:sp>
        <p:nvSpPr>
          <p:cNvPr id="41" name="テキスト ボックス 40">
            <a:extLst>
              <a:ext uri="{FF2B5EF4-FFF2-40B4-BE49-F238E27FC236}">
                <a16:creationId xmlns:a16="http://schemas.microsoft.com/office/drawing/2014/main" id="{14D9BA76-D63C-FF43-AA2B-28C755E112E6}"/>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42" name="グラフィックス 41" descr="植物">
            <a:extLst>
              <a:ext uri="{FF2B5EF4-FFF2-40B4-BE49-F238E27FC236}">
                <a16:creationId xmlns:a16="http://schemas.microsoft.com/office/drawing/2014/main" id="{FCE5A20D-1287-794F-A539-3B6D86290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0668" y="2292712"/>
            <a:ext cx="305065" cy="305065"/>
          </a:xfrm>
          <a:prstGeom prst="rect">
            <a:avLst/>
          </a:prstGeom>
        </p:spPr>
      </p:pic>
      <p:sp>
        <p:nvSpPr>
          <p:cNvPr id="2" name="タイトル 1">
            <a:extLst>
              <a:ext uri="{FF2B5EF4-FFF2-40B4-BE49-F238E27FC236}">
                <a16:creationId xmlns:a16="http://schemas.microsoft.com/office/drawing/2014/main" id="{38A5B6BC-4C2F-D440-A991-F9EBF5B7DE1C}"/>
              </a:ext>
            </a:extLst>
          </p:cNvPr>
          <p:cNvSpPr>
            <a:spLocks noGrp="1"/>
          </p:cNvSpPr>
          <p:nvPr>
            <p:ph type="title"/>
          </p:nvPr>
        </p:nvSpPr>
        <p:spPr/>
        <p:txBody>
          <a:bodyPr>
            <a:normAutofit fontScale="90000"/>
          </a:bodyPr>
          <a:lstStyle/>
          <a:p>
            <a:r>
              <a:rPr kumimoji="1" lang="ja-JP" altLang="en-US"/>
              <a:t>アカウント情報</a:t>
            </a:r>
            <a:r>
              <a:rPr kumimoji="1" lang="en-US" altLang="ja-JP"/>
              <a:t>(</a:t>
            </a:r>
            <a:r>
              <a:rPr kumimoji="1" lang="ja-JP" altLang="en-US"/>
              <a:t>自分</a:t>
            </a:r>
            <a:r>
              <a:rPr kumimoji="1" lang="en-US" altLang="ja-JP"/>
              <a:t>)</a:t>
            </a:r>
            <a:endParaRPr kumimoji="1" lang="ja-JP" altLang="en-US"/>
          </a:p>
        </p:txBody>
      </p:sp>
      <p:grpSp>
        <p:nvGrpSpPr>
          <p:cNvPr id="36" name="グループ化 35">
            <a:extLst>
              <a:ext uri="{FF2B5EF4-FFF2-40B4-BE49-F238E27FC236}">
                <a16:creationId xmlns:a16="http://schemas.microsoft.com/office/drawing/2014/main" id="{8CD5BF7B-854C-3B4D-8F69-989FE5666E3D}"/>
              </a:ext>
            </a:extLst>
          </p:cNvPr>
          <p:cNvGrpSpPr/>
          <p:nvPr/>
        </p:nvGrpSpPr>
        <p:grpSpPr>
          <a:xfrm>
            <a:off x="600722" y="650825"/>
            <a:ext cx="10990555" cy="1440667"/>
            <a:chOff x="-577185" y="212908"/>
            <a:chExt cx="7805474" cy="1688893"/>
          </a:xfrm>
        </p:grpSpPr>
        <p:pic>
          <p:nvPicPr>
            <p:cNvPr id="37" name="グラフィックス 36" descr="自宅">
              <a:hlinkClick r:id="rId10" action="ppaction://hlinksldjump"/>
              <a:extLst>
                <a:ext uri="{FF2B5EF4-FFF2-40B4-BE49-F238E27FC236}">
                  <a16:creationId xmlns:a16="http://schemas.microsoft.com/office/drawing/2014/main" id="{95CDE72F-9384-9146-A277-602B550E5D39}"/>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230" y="237225"/>
              <a:ext cx="631958" cy="1055069"/>
            </a:xfrm>
            <a:prstGeom prst="rect">
              <a:avLst/>
            </a:prstGeom>
          </p:spPr>
        </p:pic>
        <p:pic>
          <p:nvPicPr>
            <p:cNvPr id="43" name="グラフィックス 42" descr="ユーザー">
              <a:hlinkClick r:id="rId13" action="ppaction://hlinksldjump"/>
              <a:extLst>
                <a:ext uri="{FF2B5EF4-FFF2-40B4-BE49-F238E27FC236}">
                  <a16:creationId xmlns:a16="http://schemas.microsoft.com/office/drawing/2014/main" id="{40307556-A377-EE4D-9DCF-64CC14B1A686}"/>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31653" y="212908"/>
              <a:ext cx="631958" cy="1055069"/>
            </a:xfrm>
            <a:prstGeom prst="rect">
              <a:avLst/>
            </a:prstGeom>
          </p:spPr>
        </p:pic>
        <p:pic>
          <p:nvPicPr>
            <p:cNvPr id="44" name="グラフィックス 43" descr="封筒">
              <a:hlinkClick r:id="rId16" action="ppaction://hlinksldjump"/>
              <a:extLst>
                <a:ext uri="{FF2B5EF4-FFF2-40B4-BE49-F238E27FC236}">
                  <a16:creationId xmlns:a16="http://schemas.microsoft.com/office/drawing/2014/main" id="{8FDB3103-AF75-894E-8F3C-C33ADFB00374}"/>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2537" y="212908"/>
              <a:ext cx="631958" cy="1055069"/>
            </a:xfrm>
            <a:prstGeom prst="rect">
              <a:avLst/>
            </a:prstGeom>
          </p:spPr>
        </p:pic>
        <p:pic>
          <p:nvPicPr>
            <p:cNvPr id="45" name="グラフィックス 44" descr="鉛筆">
              <a:hlinkClick r:id="rId19" action="ppaction://hlinksldjump"/>
              <a:extLst>
                <a:ext uri="{FF2B5EF4-FFF2-40B4-BE49-F238E27FC236}">
                  <a16:creationId xmlns:a16="http://schemas.microsoft.com/office/drawing/2014/main" id="{9A17034B-5FDA-9A4E-824E-00644381B15E}"/>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73420" y="258363"/>
              <a:ext cx="631958" cy="1055069"/>
            </a:xfrm>
            <a:prstGeom prst="rect">
              <a:avLst/>
            </a:prstGeom>
          </p:spPr>
        </p:pic>
        <p:pic>
          <p:nvPicPr>
            <p:cNvPr id="46" name="グラフィックス 45" descr="共有">
              <a:hlinkClick r:id="rId22" action="ppaction://hlinksldjump"/>
              <a:extLst>
                <a:ext uri="{FF2B5EF4-FFF2-40B4-BE49-F238E27FC236}">
                  <a16:creationId xmlns:a16="http://schemas.microsoft.com/office/drawing/2014/main" id="{83FE6510-00B4-5E44-9DE6-28A7F5B4E6C7}"/>
                </a:ext>
              </a:extLst>
            </p:cNvPr>
            <p:cNvPicPr preferRelativeResize="0">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01CB973A-BBF0-414D-96AF-267B2CCA9D3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8" name="テキスト ボックス 47">
              <a:extLst>
                <a:ext uri="{FF2B5EF4-FFF2-40B4-BE49-F238E27FC236}">
                  <a16:creationId xmlns:a16="http://schemas.microsoft.com/office/drawing/2014/main" id="{D8816241-B5F0-114E-B72A-C029AD85257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rgbClr val="FF0000"/>
                  </a:solidFill>
                </a:rPr>
                <a:t>ACCOUNT</a:t>
              </a:r>
              <a:endParaRPr kumimoji="1" lang="ja-JP" altLang="en-US">
                <a:solidFill>
                  <a:srgbClr val="FF0000"/>
                </a:solidFill>
              </a:endParaRPr>
            </a:p>
          </p:txBody>
        </p:sp>
        <p:sp>
          <p:nvSpPr>
            <p:cNvPr id="49" name="テキスト ボックス 48">
              <a:extLst>
                <a:ext uri="{FF2B5EF4-FFF2-40B4-BE49-F238E27FC236}">
                  <a16:creationId xmlns:a16="http://schemas.microsoft.com/office/drawing/2014/main" id="{48F97C46-16F8-AD44-88ED-B5183879B17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0" name="テキスト ボックス 49">
              <a:extLst>
                <a:ext uri="{FF2B5EF4-FFF2-40B4-BE49-F238E27FC236}">
                  <a16:creationId xmlns:a16="http://schemas.microsoft.com/office/drawing/2014/main" id="{91DFEBDA-D1C7-444B-BA55-6DFD63A5D43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7F4CA229-07C4-7B49-A323-91F1EA443D2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738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descr="封筒">
            <a:hlinkClick r:id="rId3" action="ppaction://hlinksldjump"/>
            <a:extLst>
              <a:ext uri="{FF2B5EF4-FFF2-40B4-BE49-F238E27FC236}">
                <a16:creationId xmlns:a16="http://schemas.microsoft.com/office/drawing/2014/main" id="{626630B5-08E8-024A-A9EF-1AFC04CC28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1389" y="2331105"/>
            <a:ext cx="717079" cy="717079"/>
          </a:xfrm>
          <a:prstGeom prst="rect">
            <a:avLst/>
          </a:prstGeom>
        </p:spPr>
      </p:pic>
      <p:sp>
        <p:nvSpPr>
          <p:cNvPr id="3" name="正方形/長方形 2">
            <a:extLst>
              <a:ext uri="{FF2B5EF4-FFF2-40B4-BE49-F238E27FC236}">
                <a16:creationId xmlns:a16="http://schemas.microsoft.com/office/drawing/2014/main" id="{1684FCF3-BA0F-6042-962D-0A1851A704A9}"/>
              </a:ext>
            </a:extLst>
          </p:cNvPr>
          <p:cNvSpPr/>
          <p:nvPr/>
        </p:nvSpPr>
        <p:spPr>
          <a:xfrm>
            <a:off x="948266" y="2005404"/>
            <a:ext cx="8500533" cy="4530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671A587-C4C9-894D-9A90-5A3BA9322442}"/>
              </a:ext>
            </a:extLst>
          </p:cNvPr>
          <p:cNvSpPr txBox="1"/>
          <p:nvPr/>
        </p:nvSpPr>
        <p:spPr>
          <a:xfrm>
            <a:off x="10292869" y="6013990"/>
            <a:ext cx="730731" cy="338554"/>
          </a:xfrm>
          <a:prstGeom prst="rect">
            <a:avLst/>
          </a:prstGeom>
          <a:noFill/>
        </p:spPr>
        <p:txBody>
          <a:bodyPr wrap="square" rtlCol="0">
            <a:spAutoFit/>
          </a:bodyPr>
          <a:lstStyle/>
          <a:p>
            <a:r>
              <a:rPr kumimoji="1" lang="ja-JP" altLang="en-US" sz="1600"/>
              <a:t>通報</a:t>
            </a:r>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376934" y="263952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pic>
        <p:nvPicPr>
          <p:cNvPr id="5" name="グラフィックス 4" descr="警告">
            <a:extLst>
              <a:ext uri="{FF2B5EF4-FFF2-40B4-BE49-F238E27FC236}">
                <a16:creationId xmlns:a16="http://schemas.microsoft.com/office/drawing/2014/main" id="{44CB8767-C070-8442-891C-9F5CEB98B8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733" y="5810148"/>
            <a:ext cx="540196" cy="540196"/>
          </a:xfrm>
          <a:prstGeom prst="rect">
            <a:avLst/>
          </a:prstGeom>
        </p:spPr>
      </p:pic>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a:t>
            </a:r>
            <a:r>
              <a:rPr kumimoji="1" lang="ja-JP" altLang="en-US" sz="1600"/>
              <a:t>     </a:t>
            </a:r>
            <a:r>
              <a:rPr kumimoji="1" lang="en-US" altLang="ja-JP" sz="1600"/>
              <a:t>)</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sp>
        <p:nvSpPr>
          <p:cNvPr id="40" name="テキスト ボックス 39">
            <a:extLst>
              <a:ext uri="{FF2B5EF4-FFF2-40B4-BE49-F238E27FC236}">
                <a16:creationId xmlns:a16="http://schemas.microsoft.com/office/drawing/2014/main" id="{0594FEDA-85B0-C34B-9665-560102E22823}"/>
              </a:ext>
            </a:extLst>
          </p:cNvPr>
          <p:cNvSpPr txBox="1"/>
          <p:nvPr/>
        </p:nvSpPr>
        <p:spPr>
          <a:xfrm>
            <a:off x="9660744" y="3050774"/>
            <a:ext cx="1168400" cy="523220"/>
          </a:xfrm>
          <a:prstGeom prst="rect">
            <a:avLst/>
          </a:prstGeom>
          <a:noFill/>
        </p:spPr>
        <p:txBody>
          <a:bodyPr wrap="square" rtlCol="0">
            <a:spAutoFit/>
          </a:bodyPr>
          <a:lstStyle/>
          <a:p>
            <a:pPr algn="ctr"/>
            <a:r>
              <a:rPr kumimoji="1" lang="en-US" altLang="ja-JP" sz="1400"/>
              <a:t>DIRECT MESSAGE</a:t>
            </a:r>
            <a:endParaRPr kumimoji="1" lang="ja-JP" altLang="en-US" sz="1400"/>
          </a:p>
        </p:txBody>
      </p:sp>
      <p:sp>
        <p:nvSpPr>
          <p:cNvPr id="36" name="テキスト ボックス 35">
            <a:extLst>
              <a:ext uri="{FF2B5EF4-FFF2-40B4-BE49-F238E27FC236}">
                <a16:creationId xmlns:a16="http://schemas.microsoft.com/office/drawing/2014/main" id="{2E522238-1A18-B04A-A312-2E86D0CF7A35}"/>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7" name="グラフィックス 6" descr="植物">
            <a:extLst>
              <a:ext uri="{FF2B5EF4-FFF2-40B4-BE49-F238E27FC236}">
                <a16:creationId xmlns:a16="http://schemas.microsoft.com/office/drawing/2014/main" id="{B7B1151F-3AA9-5F43-A558-EC6413296C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0668" y="2292712"/>
            <a:ext cx="305065" cy="305065"/>
          </a:xfrm>
          <a:prstGeom prst="rect">
            <a:avLst/>
          </a:prstGeom>
        </p:spPr>
      </p:pic>
      <p:sp>
        <p:nvSpPr>
          <p:cNvPr id="8" name="タイトル 7">
            <a:extLst>
              <a:ext uri="{FF2B5EF4-FFF2-40B4-BE49-F238E27FC236}">
                <a16:creationId xmlns:a16="http://schemas.microsoft.com/office/drawing/2014/main" id="{E9945299-446C-D64D-87D2-CA2933136422}"/>
              </a:ext>
            </a:extLst>
          </p:cNvPr>
          <p:cNvSpPr>
            <a:spLocks noGrp="1"/>
          </p:cNvSpPr>
          <p:nvPr>
            <p:ph type="title"/>
          </p:nvPr>
        </p:nvSpPr>
        <p:spPr/>
        <p:txBody>
          <a:bodyPr>
            <a:normAutofit fontScale="90000"/>
          </a:bodyPr>
          <a:lstStyle/>
          <a:p>
            <a:r>
              <a:rPr kumimoji="1" lang="ja-JP" altLang="en-US"/>
              <a:t>アカウント情報</a:t>
            </a:r>
            <a:r>
              <a:rPr kumimoji="1" lang="en-US" altLang="ja-JP"/>
              <a:t>(</a:t>
            </a:r>
            <a:r>
              <a:rPr kumimoji="1" lang="ja-JP" altLang="en-US"/>
              <a:t>他人</a:t>
            </a:r>
            <a:r>
              <a:rPr kumimoji="1" lang="en-US" altLang="ja-JP"/>
              <a:t>)</a:t>
            </a:r>
            <a:endParaRPr kumimoji="1" lang="ja-JP" altLang="en-US"/>
          </a:p>
        </p:txBody>
      </p:sp>
      <p:grpSp>
        <p:nvGrpSpPr>
          <p:cNvPr id="37" name="グループ化 36">
            <a:extLst>
              <a:ext uri="{FF2B5EF4-FFF2-40B4-BE49-F238E27FC236}">
                <a16:creationId xmlns:a16="http://schemas.microsoft.com/office/drawing/2014/main" id="{2CA6FEB2-A13C-EA4C-884B-C051EFCAB7A3}"/>
              </a:ext>
            </a:extLst>
          </p:cNvPr>
          <p:cNvGrpSpPr/>
          <p:nvPr/>
        </p:nvGrpSpPr>
        <p:grpSpPr>
          <a:xfrm>
            <a:off x="600722" y="650825"/>
            <a:ext cx="10990555" cy="1440667"/>
            <a:chOff x="-577185" y="212908"/>
            <a:chExt cx="7805474" cy="1688893"/>
          </a:xfrm>
        </p:grpSpPr>
        <p:pic>
          <p:nvPicPr>
            <p:cNvPr id="39" name="グラフィックス 38" descr="自宅">
              <a:hlinkClick r:id="rId12" action="ppaction://hlinksldjump"/>
              <a:extLst>
                <a:ext uri="{FF2B5EF4-FFF2-40B4-BE49-F238E27FC236}">
                  <a16:creationId xmlns:a16="http://schemas.microsoft.com/office/drawing/2014/main" id="{5D28E566-5C15-834C-9465-FA5C8750B1AE}"/>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230" y="237225"/>
              <a:ext cx="631958" cy="1055069"/>
            </a:xfrm>
            <a:prstGeom prst="rect">
              <a:avLst/>
            </a:prstGeom>
          </p:spPr>
        </p:pic>
        <p:pic>
          <p:nvPicPr>
            <p:cNvPr id="41" name="グラフィックス 40" descr="ユーザー">
              <a:hlinkClick r:id="rId15" action="ppaction://hlinksldjump"/>
              <a:extLst>
                <a:ext uri="{FF2B5EF4-FFF2-40B4-BE49-F238E27FC236}">
                  <a16:creationId xmlns:a16="http://schemas.microsoft.com/office/drawing/2014/main" id="{FE9CBA1A-7612-1543-8BC0-68B19D6BCABE}"/>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1653" y="212908"/>
              <a:ext cx="631958" cy="1055069"/>
            </a:xfrm>
            <a:prstGeom prst="rect">
              <a:avLst/>
            </a:prstGeom>
          </p:spPr>
        </p:pic>
        <p:pic>
          <p:nvPicPr>
            <p:cNvPr id="42" name="グラフィックス 41" descr="封筒">
              <a:hlinkClick r:id="rId18" action="ppaction://hlinksldjump"/>
              <a:extLst>
                <a:ext uri="{FF2B5EF4-FFF2-40B4-BE49-F238E27FC236}">
                  <a16:creationId xmlns:a16="http://schemas.microsoft.com/office/drawing/2014/main" id="{835A71F9-FADE-194D-AF4F-7C48F165D91C}"/>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52537" y="212908"/>
              <a:ext cx="631958" cy="1055069"/>
            </a:xfrm>
            <a:prstGeom prst="rect">
              <a:avLst/>
            </a:prstGeom>
          </p:spPr>
        </p:pic>
        <p:pic>
          <p:nvPicPr>
            <p:cNvPr id="43" name="グラフィックス 42" descr="鉛筆">
              <a:hlinkClick r:id="rId21" action="ppaction://hlinksldjump"/>
              <a:extLst>
                <a:ext uri="{FF2B5EF4-FFF2-40B4-BE49-F238E27FC236}">
                  <a16:creationId xmlns:a16="http://schemas.microsoft.com/office/drawing/2014/main" id="{61EDE717-D784-3C47-9940-A63637C9D034}"/>
                </a:ext>
              </a:extLst>
            </p:cNvPr>
            <p:cNvPicPr preferRelativeResize="0">
              <a:picLocks/>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73420" y="258363"/>
              <a:ext cx="631958" cy="1055069"/>
            </a:xfrm>
            <a:prstGeom prst="rect">
              <a:avLst/>
            </a:prstGeom>
          </p:spPr>
        </p:pic>
        <p:pic>
          <p:nvPicPr>
            <p:cNvPr id="44" name="グラフィックス 43" descr="共有">
              <a:hlinkClick r:id="rId24" action="ppaction://hlinksldjump"/>
              <a:extLst>
                <a:ext uri="{FF2B5EF4-FFF2-40B4-BE49-F238E27FC236}">
                  <a16:creationId xmlns:a16="http://schemas.microsoft.com/office/drawing/2014/main" id="{0CA6D060-7BF1-D547-868B-7352E8FAAFC8}"/>
                </a:ext>
              </a:extLst>
            </p:cNvPr>
            <p:cNvPicPr preferRelativeResize="0">
              <a:picLocks/>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94303" y="237225"/>
              <a:ext cx="631958" cy="1055069"/>
            </a:xfrm>
            <a:prstGeom prst="rect">
              <a:avLst/>
            </a:prstGeom>
          </p:spPr>
        </p:pic>
        <p:sp>
          <p:nvSpPr>
            <p:cNvPr id="45" name="テキスト ボックス 44">
              <a:extLst>
                <a:ext uri="{FF2B5EF4-FFF2-40B4-BE49-F238E27FC236}">
                  <a16:creationId xmlns:a16="http://schemas.microsoft.com/office/drawing/2014/main" id="{CC6232A4-7969-5B45-806B-8006C859663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6" name="テキスト ボックス 45">
              <a:extLst>
                <a:ext uri="{FF2B5EF4-FFF2-40B4-BE49-F238E27FC236}">
                  <a16:creationId xmlns:a16="http://schemas.microsoft.com/office/drawing/2014/main" id="{8A7D0DAF-6145-CC45-B0FE-C615017EE32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7" name="テキスト ボックス 46">
              <a:extLst>
                <a:ext uri="{FF2B5EF4-FFF2-40B4-BE49-F238E27FC236}">
                  <a16:creationId xmlns:a16="http://schemas.microsoft.com/office/drawing/2014/main" id="{C83AC963-6DB4-3046-9162-1294C2F0706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8" name="テキスト ボックス 47">
              <a:extLst>
                <a:ext uri="{FF2B5EF4-FFF2-40B4-BE49-F238E27FC236}">
                  <a16:creationId xmlns:a16="http://schemas.microsoft.com/office/drawing/2014/main" id="{5FA160F2-230D-074B-B7A2-DEE3083C49A4}"/>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9" name="テキスト ボックス 48">
              <a:extLst>
                <a:ext uri="{FF2B5EF4-FFF2-40B4-BE49-F238E27FC236}">
                  <a16:creationId xmlns:a16="http://schemas.microsoft.com/office/drawing/2014/main" id="{C8F5B56D-984E-4C4B-8314-1EB8B13CE06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557882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アカウント編集（</a:t>
            </a:r>
            <a:r>
              <a:rPr kumimoji="1" lang="en-US" altLang="ja-JP" sz="2400" b="1"/>
              <a:t>※</a:t>
            </a:r>
            <a:r>
              <a:rPr kumimoji="1" lang="ja-JP" altLang="en-US" sz="2400" b="1"/>
              <a:t>は必須項目です）</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9582724" y="54894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a:t>ニックネーム</a:t>
            </a:r>
            <a:r>
              <a:rPr kumimoji="1" lang="en-US" altLang="ja-JP" sz="1200"/>
              <a:t>※</a:t>
            </a:r>
            <a:endParaRPr kumimoji="1" lang="ja-JP" altLang="en-US" sz="1200"/>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a:t>性別</a:t>
            </a:r>
            <a:endParaRPr kumimoji="1" lang="en-US" altLang="ja-JP" sz="1200"/>
          </a:p>
        </p:txBody>
      </p:sp>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a:t>連絡先</a:t>
            </a:r>
          </a:p>
        </p:txBody>
      </p:sp>
      <p:sp>
        <p:nvSpPr>
          <p:cNvPr id="20" name="テキスト ボックス 19">
            <a:extLst>
              <a:ext uri="{FF2B5EF4-FFF2-40B4-BE49-F238E27FC236}">
                <a16:creationId xmlns:a16="http://schemas.microsoft.com/office/drawing/2014/main" id="{E90948DC-F096-5F45-B955-83844282EC15}"/>
              </a:ext>
            </a:extLst>
          </p:cNvPr>
          <p:cNvSpPr txBox="1"/>
          <p:nvPr/>
        </p:nvSpPr>
        <p:spPr>
          <a:xfrm>
            <a:off x="4349881" y="4178253"/>
            <a:ext cx="1261884" cy="276999"/>
          </a:xfrm>
          <a:prstGeom prst="rect">
            <a:avLst/>
          </a:prstGeom>
          <a:noFill/>
        </p:spPr>
        <p:txBody>
          <a:bodyPr wrap="none" rtlCol="0">
            <a:spAutoFit/>
          </a:bodyPr>
          <a:lstStyle/>
          <a:p>
            <a:r>
              <a:rPr kumimoji="1" lang="ja-JP" altLang="en-US" sz="1200"/>
              <a:t>フリースペース</a:t>
            </a:r>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4349881" y="5311255"/>
            <a:ext cx="1676400" cy="276999"/>
          </a:xfrm>
          <a:prstGeom prst="rect">
            <a:avLst/>
          </a:prstGeom>
          <a:noFill/>
        </p:spPr>
        <p:txBody>
          <a:bodyPr wrap="square" rtlCol="0">
            <a:spAutoFit/>
          </a:bodyPr>
          <a:lstStyle/>
          <a:p>
            <a:r>
              <a:rPr kumimoji="1" lang="ja-JP" altLang="en-US" sz="1200"/>
              <a:t>価値観</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pic>
        <p:nvPicPr>
          <p:cNvPr id="39" name="グラフィックス 38" descr="ユーザー">
            <a:extLst>
              <a:ext uri="{FF2B5EF4-FFF2-40B4-BE49-F238E27FC236}">
                <a16:creationId xmlns:a16="http://schemas.microsoft.com/office/drawing/2014/main" id="{41377BA6-860B-2942-8BF3-4D598A337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789" y="2400522"/>
            <a:ext cx="2006708" cy="2006708"/>
          </a:xfrm>
          <a:prstGeom prst="rect">
            <a:avLst/>
          </a:prstGeom>
        </p:spPr>
      </p:pic>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3" name="正方形/長方形 42">
            <a:extLst>
              <a:ext uri="{FF2B5EF4-FFF2-40B4-BE49-F238E27FC236}">
                <a16:creationId xmlns:a16="http://schemas.microsoft.com/office/drawing/2014/main" id="{6E9A91B1-9354-0D48-AB48-B856A4390E27}"/>
              </a:ext>
            </a:extLst>
          </p:cNvPr>
          <p:cNvSpPr/>
          <p:nvPr/>
        </p:nvSpPr>
        <p:spPr>
          <a:xfrm>
            <a:off x="6291531" y="4199834"/>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5" name="正方形/長方形 44">
            <a:extLst>
              <a:ext uri="{FF2B5EF4-FFF2-40B4-BE49-F238E27FC236}">
                <a16:creationId xmlns:a16="http://schemas.microsoft.com/office/drawing/2014/main" id="{F4786C1C-CDB2-D14D-9CDF-415D187F8C50}"/>
              </a:ext>
            </a:extLst>
          </p:cNvPr>
          <p:cNvSpPr/>
          <p:nvPr/>
        </p:nvSpPr>
        <p:spPr>
          <a:xfrm>
            <a:off x="6302829" y="5669928"/>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6" name="正方形/長方形 45">
            <a:extLst>
              <a:ext uri="{FF2B5EF4-FFF2-40B4-BE49-F238E27FC236}">
                <a16:creationId xmlns:a16="http://schemas.microsoft.com/office/drawing/2014/main" id="{1A525676-6C8C-9D4B-A5F1-58AA3D47E0A6}"/>
              </a:ext>
            </a:extLst>
          </p:cNvPr>
          <p:cNvSpPr/>
          <p:nvPr/>
        </p:nvSpPr>
        <p:spPr>
          <a:xfrm>
            <a:off x="6302829" y="602889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8" name="テキスト ボックス 47">
            <a:extLst>
              <a:ext uri="{FF2B5EF4-FFF2-40B4-BE49-F238E27FC236}">
                <a16:creationId xmlns:a16="http://schemas.microsoft.com/office/drawing/2014/main" id="{9B489746-BCEC-BB40-84A6-994FAE69E17D}"/>
              </a:ext>
            </a:extLst>
          </p:cNvPr>
          <p:cNvSpPr txBox="1"/>
          <p:nvPr/>
        </p:nvSpPr>
        <p:spPr>
          <a:xfrm>
            <a:off x="2437257" y="4271360"/>
            <a:ext cx="1415772" cy="276999"/>
          </a:xfrm>
          <a:prstGeom prst="rect">
            <a:avLst/>
          </a:prstGeom>
          <a:noFill/>
        </p:spPr>
        <p:txBody>
          <a:bodyPr wrap="none" rtlCol="0">
            <a:spAutoFit/>
          </a:bodyPr>
          <a:lstStyle/>
          <a:p>
            <a:r>
              <a:rPr kumimoji="1" lang="ja-JP" altLang="en-US" sz="1200"/>
              <a:t>プロフィール画像</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9022007" y="5300909"/>
            <a:ext cx="295468" cy="276999"/>
          </a:xfrm>
          <a:prstGeom prst="rect">
            <a:avLst/>
          </a:prstGeom>
          <a:noFill/>
        </p:spPr>
        <p:txBody>
          <a:bodyPr wrap="square" rtlCol="0">
            <a:spAutoFit/>
          </a:bodyPr>
          <a:lstStyle/>
          <a:p>
            <a:r>
              <a:rPr kumimoji="1" lang="ja-JP" altLang="en-US" sz="1200"/>
              <a:t>▼</a:t>
            </a:r>
          </a:p>
        </p:txBody>
      </p:sp>
      <p:sp>
        <p:nvSpPr>
          <p:cNvPr id="52" name="テキスト ボックス 51">
            <a:extLst>
              <a:ext uri="{FF2B5EF4-FFF2-40B4-BE49-F238E27FC236}">
                <a16:creationId xmlns:a16="http://schemas.microsoft.com/office/drawing/2014/main" id="{318EB176-FF3A-C847-A916-F15E2C677716}"/>
              </a:ext>
            </a:extLst>
          </p:cNvPr>
          <p:cNvSpPr txBox="1"/>
          <p:nvPr/>
        </p:nvSpPr>
        <p:spPr>
          <a:xfrm>
            <a:off x="9022007" y="5659878"/>
            <a:ext cx="295468" cy="276999"/>
          </a:xfrm>
          <a:prstGeom prst="rect">
            <a:avLst/>
          </a:prstGeom>
          <a:noFill/>
        </p:spPr>
        <p:txBody>
          <a:bodyPr wrap="square" rtlCol="0">
            <a:spAutoFit/>
          </a:bodyPr>
          <a:lstStyle/>
          <a:p>
            <a:r>
              <a:rPr kumimoji="1" lang="ja-JP" altLang="en-US" sz="12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9022007" y="6040921"/>
            <a:ext cx="295468" cy="276999"/>
          </a:xfrm>
          <a:prstGeom prst="rect">
            <a:avLst/>
          </a:prstGeom>
          <a:noFill/>
        </p:spPr>
        <p:txBody>
          <a:bodyPr wrap="square" rtlCol="0">
            <a:spAutoFit/>
          </a:bodyPr>
          <a:lstStyle/>
          <a:p>
            <a:r>
              <a:rPr kumimoji="1" lang="ja-JP" altLang="en-US" sz="1200"/>
              <a:t>▼</a:t>
            </a:r>
          </a:p>
        </p:txBody>
      </p:sp>
      <p:sp>
        <p:nvSpPr>
          <p:cNvPr id="22" name="タイトル 21">
            <a:extLst>
              <a:ext uri="{FF2B5EF4-FFF2-40B4-BE49-F238E27FC236}">
                <a16:creationId xmlns:a16="http://schemas.microsoft.com/office/drawing/2014/main" id="{71775655-349F-4D4A-A97B-5E5FB78CCCD3}"/>
              </a:ext>
            </a:extLst>
          </p:cNvPr>
          <p:cNvSpPr>
            <a:spLocks noGrp="1"/>
          </p:cNvSpPr>
          <p:nvPr>
            <p:ph type="title"/>
          </p:nvPr>
        </p:nvSpPr>
        <p:spPr/>
        <p:txBody>
          <a:bodyPr>
            <a:normAutofit fontScale="90000"/>
          </a:bodyPr>
          <a:lstStyle/>
          <a:p>
            <a:r>
              <a:rPr kumimoji="1" lang="ja-JP" altLang="en-US"/>
              <a:t>アカウント編集画面</a:t>
            </a:r>
          </a:p>
        </p:txBody>
      </p:sp>
      <p:grpSp>
        <p:nvGrpSpPr>
          <p:cNvPr id="47" name="グループ化 46">
            <a:extLst>
              <a:ext uri="{FF2B5EF4-FFF2-40B4-BE49-F238E27FC236}">
                <a16:creationId xmlns:a16="http://schemas.microsoft.com/office/drawing/2014/main" id="{A8933EB5-5BBC-0548-9E7A-F17D842E036D}"/>
              </a:ext>
            </a:extLst>
          </p:cNvPr>
          <p:cNvGrpSpPr/>
          <p:nvPr/>
        </p:nvGrpSpPr>
        <p:grpSpPr>
          <a:xfrm>
            <a:off x="600722" y="650825"/>
            <a:ext cx="10990555" cy="1440667"/>
            <a:chOff x="-577185" y="212908"/>
            <a:chExt cx="7805474" cy="1688893"/>
          </a:xfrm>
        </p:grpSpPr>
        <p:pic>
          <p:nvPicPr>
            <p:cNvPr id="54" name="グラフィックス 53" descr="自宅">
              <a:hlinkClick r:id="rId6" action="ppaction://hlinksldjump"/>
              <a:extLst>
                <a:ext uri="{FF2B5EF4-FFF2-40B4-BE49-F238E27FC236}">
                  <a16:creationId xmlns:a16="http://schemas.microsoft.com/office/drawing/2014/main" id="{AD30E0F0-A185-EC4A-B235-9D1952226E5E}"/>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55" name="グラフィックス 54" descr="ユーザー">
              <a:hlinkClick r:id="rId9" action="ppaction://hlinksldjump"/>
              <a:extLst>
                <a:ext uri="{FF2B5EF4-FFF2-40B4-BE49-F238E27FC236}">
                  <a16:creationId xmlns:a16="http://schemas.microsoft.com/office/drawing/2014/main" id="{840936EF-0DD8-9548-92F9-F29D71A0D47C}"/>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56" name="グラフィックス 55" descr="封筒">
              <a:hlinkClick r:id="rId12" action="ppaction://hlinksldjump"/>
              <a:extLst>
                <a:ext uri="{FF2B5EF4-FFF2-40B4-BE49-F238E27FC236}">
                  <a16:creationId xmlns:a16="http://schemas.microsoft.com/office/drawing/2014/main" id="{9DDD30F3-ACE7-9049-9D9B-8FC5F533C2DD}"/>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57" name="グラフィックス 56" descr="鉛筆">
              <a:hlinkClick r:id="rId15" action="ppaction://hlinksldjump"/>
              <a:extLst>
                <a:ext uri="{FF2B5EF4-FFF2-40B4-BE49-F238E27FC236}">
                  <a16:creationId xmlns:a16="http://schemas.microsoft.com/office/drawing/2014/main" id="{E9E8B360-E895-0649-AF9F-48E503722E84}"/>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58" name="グラフィックス 57" descr="共有">
              <a:hlinkClick r:id="rId18" action="ppaction://hlinksldjump"/>
              <a:extLst>
                <a:ext uri="{FF2B5EF4-FFF2-40B4-BE49-F238E27FC236}">
                  <a16:creationId xmlns:a16="http://schemas.microsoft.com/office/drawing/2014/main" id="{12AE7193-DF61-2644-9EE8-4C2ECEABCAC3}"/>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317E07DA-A6B4-CC47-8908-D6C331F22D9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3D2FCDC4-7B4F-704A-A4E6-DB645A4109B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rgbClr val="FF0000"/>
                  </a:solidFill>
                </a:rPr>
                <a:t>ACCOUNT</a:t>
              </a:r>
              <a:endParaRPr kumimoji="1" lang="ja-JP" altLang="en-US">
                <a:solidFill>
                  <a:srgbClr val="FF0000"/>
                </a:solidFill>
              </a:endParaRPr>
            </a:p>
          </p:txBody>
        </p:sp>
        <p:sp>
          <p:nvSpPr>
            <p:cNvPr id="61" name="テキスト ボックス 60">
              <a:extLst>
                <a:ext uri="{FF2B5EF4-FFF2-40B4-BE49-F238E27FC236}">
                  <a16:creationId xmlns:a16="http://schemas.microsoft.com/office/drawing/2014/main" id="{B07F0757-D18D-6148-8782-8AAF7936AB1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62" name="テキスト ボックス 61">
              <a:extLst>
                <a:ext uri="{FF2B5EF4-FFF2-40B4-BE49-F238E27FC236}">
                  <a16:creationId xmlns:a16="http://schemas.microsoft.com/office/drawing/2014/main" id="{BFE27163-FA76-4B46-A48E-C1C7622C7B3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C7EDB92C-95F8-FC4B-A053-15C8AD8F08C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 name="テキスト ボックス 3">
            <a:extLst>
              <a:ext uri="{FF2B5EF4-FFF2-40B4-BE49-F238E27FC236}">
                <a16:creationId xmlns:a16="http://schemas.microsoft.com/office/drawing/2014/main" id="{04FDF3D8-D420-0A40-824C-250DB453405C}"/>
              </a:ext>
            </a:extLst>
          </p:cNvPr>
          <p:cNvSpPr txBox="1"/>
          <p:nvPr/>
        </p:nvSpPr>
        <p:spPr>
          <a:xfrm>
            <a:off x="2616531" y="4548359"/>
            <a:ext cx="1420972" cy="276999"/>
          </a:xfrm>
          <a:prstGeom prst="rect">
            <a:avLst/>
          </a:prstGeom>
          <a:noFill/>
        </p:spPr>
        <p:txBody>
          <a:bodyPr wrap="square" rtlCol="0">
            <a:spAutoFit/>
          </a:bodyPr>
          <a:lstStyle/>
          <a:p>
            <a:r>
              <a:rPr kumimoji="1" lang="ja-JP" altLang="en-US" sz="1200"/>
              <a:t>内定あり</a:t>
            </a:r>
          </a:p>
        </p:txBody>
      </p:sp>
      <p:sp>
        <p:nvSpPr>
          <p:cNvPr id="5" name="楕円 4">
            <a:extLst>
              <a:ext uri="{FF2B5EF4-FFF2-40B4-BE49-F238E27FC236}">
                <a16:creationId xmlns:a16="http://schemas.microsoft.com/office/drawing/2014/main" id="{F7174D87-723E-48C8-8FB3-46D4A86F5D83}"/>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B740F084-7DDF-5B48-BD65-AE60B13707AD}"/>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FD7920E6-3B07-42CA-8CE2-A17A97B24527}"/>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44A20E0-71E2-4807-A50D-2E543ADF4806}"/>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830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712AD3E0-A905-5648-BA63-A8E2CAD96EAA}"/>
              </a:ext>
            </a:extLst>
          </p:cNvPr>
          <p:cNvSpPr txBox="1"/>
          <p:nvPr/>
        </p:nvSpPr>
        <p:spPr>
          <a:xfrm>
            <a:off x="2570518" y="2809712"/>
            <a:ext cx="1534510" cy="461665"/>
          </a:xfrm>
          <a:prstGeom prst="rect">
            <a:avLst/>
          </a:prstGeom>
          <a:noFill/>
        </p:spPr>
        <p:txBody>
          <a:bodyPr wrap="square" rtlCol="0">
            <a:spAutoFit/>
          </a:bodyPr>
          <a:lstStyle/>
          <a:p>
            <a:r>
              <a:rPr kumimoji="1" lang="ja-JP" altLang="en-US" sz="2400"/>
              <a:t>卒業年度</a:t>
            </a:r>
          </a:p>
        </p:txBody>
      </p:sp>
      <p:sp>
        <p:nvSpPr>
          <p:cNvPr id="58" name="正方形/長方形 57">
            <a:extLst>
              <a:ext uri="{FF2B5EF4-FFF2-40B4-BE49-F238E27FC236}">
                <a16:creationId xmlns:a16="http://schemas.microsoft.com/office/drawing/2014/main" id="{9EA0C1D3-D618-0246-95B2-35F00FC643E8}"/>
              </a:ext>
            </a:extLst>
          </p:cNvPr>
          <p:cNvSpPr/>
          <p:nvPr/>
        </p:nvSpPr>
        <p:spPr>
          <a:xfrm>
            <a:off x="5551496" y="6127380"/>
            <a:ext cx="3628614" cy="3951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アカウント検索</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10134986" y="58606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検索</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2560097" y="2247562"/>
            <a:ext cx="2824660" cy="461665"/>
          </a:xfrm>
          <a:prstGeom prst="rect">
            <a:avLst/>
          </a:prstGeom>
          <a:noFill/>
        </p:spPr>
        <p:txBody>
          <a:bodyPr wrap="square" rtlCol="0">
            <a:spAutoFit/>
          </a:bodyPr>
          <a:lstStyle/>
          <a:p>
            <a:r>
              <a:rPr kumimoji="1" lang="ja-JP" altLang="en-US" sz="2400"/>
              <a:t>ニックネーム</a:t>
            </a:r>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2559091" y="3371862"/>
            <a:ext cx="1534510" cy="461665"/>
          </a:xfrm>
          <a:prstGeom prst="rect">
            <a:avLst/>
          </a:prstGeom>
          <a:noFill/>
        </p:spPr>
        <p:txBody>
          <a:bodyPr wrap="square" rtlCol="0">
            <a:spAutoFit/>
          </a:bodyPr>
          <a:lstStyle/>
          <a:p>
            <a:r>
              <a:rPr kumimoji="1" lang="ja-JP" altLang="en-US" sz="24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2566144" y="3929546"/>
            <a:ext cx="1234787" cy="461665"/>
          </a:xfrm>
          <a:prstGeom prst="rect">
            <a:avLst/>
          </a:prstGeom>
          <a:noFill/>
        </p:spPr>
        <p:txBody>
          <a:bodyPr wrap="square" rtlCol="0">
            <a:spAutoFit/>
          </a:bodyPr>
          <a:lstStyle/>
          <a:p>
            <a:r>
              <a:rPr kumimoji="1" lang="ja-JP" altLang="en-US" sz="24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2566144" y="4487230"/>
            <a:ext cx="1538884" cy="461665"/>
          </a:xfrm>
          <a:prstGeom prst="rect">
            <a:avLst/>
          </a:prstGeom>
          <a:noFill/>
        </p:spPr>
        <p:txBody>
          <a:bodyPr wrap="square" rtlCol="0">
            <a:spAutoFit/>
          </a:bodyPr>
          <a:lstStyle/>
          <a:p>
            <a:r>
              <a:rPr kumimoji="1" lang="ja-JP" altLang="en-US" sz="2400"/>
              <a:t>性別</a:t>
            </a:r>
            <a:endParaRPr kumimoji="1" lang="en-US" altLang="ja-JP" sz="240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2335654" y="5564822"/>
            <a:ext cx="2245215" cy="369332"/>
          </a:xfrm>
          <a:prstGeom prst="rect">
            <a:avLst/>
          </a:prstGeom>
          <a:noFill/>
        </p:spPr>
        <p:txBody>
          <a:bodyPr wrap="square" rtlCol="0">
            <a:spAutoFit/>
          </a:bodyPr>
          <a:lstStyle/>
          <a:p>
            <a:r>
              <a:rPr lang="ja-JP" altLang="en-US"/>
              <a:t>フリースペース</a:t>
            </a:r>
            <a:endParaRPr kumimoji="1" lang="ja-JP" altLang="en-US" sz="2000"/>
          </a:p>
        </p:txBody>
      </p:sp>
      <p:sp>
        <p:nvSpPr>
          <p:cNvPr id="23" name="正方形/長方形 22">
            <a:extLst>
              <a:ext uri="{FF2B5EF4-FFF2-40B4-BE49-F238E27FC236}">
                <a16:creationId xmlns:a16="http://schemas.microsoft.com/office/drawing/2014/main" id="{70E16C7B-55B4-1541-A023-67DB0542CE7B}"/>
              </a:ext>
            </a:extLst>
          </p:cNvPr>
          <p:cNvSpPr/>
          <p:nvPr/>
        </p:nvSpPr>
        <p:spPr>
          <a:xfrm>
            <a:off x="4596620" y="3331392"/>
            <a:ext cx="5538366" cy="5021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24" name="正方形/長方形 23">
            <a:extLst>
              <a:ext uri="{FF2B5EF4-FFF2-40B4-BE49-F238E27FC236}">
                <a16:creationId xmlns:a16="http://schemas.microsoft.com/office/drawing/2014/main" id="{5B994856-0E68-C84B-BBE3-4595E1664192}"/>
              </a:ext>
            </a:extLst>
          </p:cNvPr>
          <p:cNvSpPr/>
          <p:nvPr/>
        </p:nvSpPr>
        <p:spPr>
          <a:xfrm>
            <a:off x="4596620" y="2247562"/>
            <a:ext cx="5538366"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0" name="正方形/長方形 39">
            <a:extLst>
              <a:ext uri="{FF2B5EF4-FFF2-40B4-BE49-F238E27FC236}">
                <a16:creationId xmlns:a16="http://schemas.microsoft.com/office/drawing/2014/main" id="{7636151E-9520-264F-996F-A56A5CE2E233}"/>
              </a:ext>
            </a:extLst>
          </p:cNvPr>
          <p:cNvSpPr/>
          <p:nvPr/>
        </p:nvSpPr>
        <p:spPr>
          <a:xfrm>
            <a:off x="4596620" y="3929546"/>
            <a:ext cx="5538366"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1" name="正方形/長方形 40">
            <a:extLst>
              <a:ext uri="{FF2B5EF4-FFF2-40B4-BE49-F238E27FC236}">
                <a16:creationId xmlns:a16="http://schemas.microsoft.com/office/drawing/2014/main" id="{CD9EBE3E-2CB0-FB4E-945F-3900F1E291D7}"/>
              </a:ext>
            </a:extLst>
          </p:cNvPr>
          <p:cNvSpPr/>
          <p:nvPr/>
        </p:nvSpPr>
        <p:spPr>
          <a:xfrm>
            <a:off x="4596620" y="4509318"/>
            <a:ext cx="5538366" cy="439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4" name="正方形/長方形 43">
            <a:extLst>
              <a:ext uri="{FF2B5EF4-FFF2-40B4-BE49-F238E27FC236}">
                <a16:creationId xmlns:a16="http://schemas.microsoft.com/office/drawing/2014/main" id="{DA18F633-2D6D-C845-ABD7-6F9D830C4187}"/>
              </a:ext>
            </a:extLst>
          </p:cNvPr>
          <p:cNvSpPr/>
          <p:nvPr/>
        </p:nvSpPr>
        <p:spPr>
          <a:xfrm>
            <a:off x="4580869" y="5229580"/>
            <a:ext cx="5569868" cy="617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737459" y="4491525"/>
            <a:ext cx="230409" cy="461665"/>
          </a:xfrm>
          <a:prstGeom prst="rect">
            <a:avLst/>
          </a:prstGeom>
          <a:noFill/>
        </p:spPr>
        <p:txBody>
          <a:bodyPr wrap="square" rtlCol="0">
            <a:spAutoFit/>
          </a:bodyPr>
          <a:lstStyle/>
          <a:p>
            <a:r>
              <a:rPr kumimoji="1" lang="ja-JP" altLang="en-US" sz="24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737459" y="3969845"/>
            <a:ext cx="230409" cy="461665"/>
          </a:xfrm>
          <a:prstGeom prst="rect">
            <a:avLst/>
          </a:prstGeom>
          <a:noFill/>
        </p:spPr>
        <p:txBody>
          <a:bodyPr wrap="square" rtlCol="0">
            <a:spAutoFit/>
          </a:bodyPr>
          <a:lstStyle/>
          <a:p>
            <a:r>
              <a:rPr kumimoji="1" lang="ja-JP" altLang="en-US" sz="24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8469732" y="6245487"/>
            <a:ext cx="295468" cy="276999"/>
          </a:xfrm>
          <a:prstGeom prst="rect">
            <a:avLst/>
          </a:prstGeom>
          <a:noFill/>
        </p:spPr>
        <p:txBody>
          <a:bodyPr wrap="square" rtlCol="0">
            <a:spAutoFit/>
          </a:bodyPr>
          <a:lstStyle/>
          <a:p>
            <a:r>
              <a:rPr kumimoji="1" lang="ja-JP" altLang="en-US" sz="1200"/>
              <a:t>▼</a:t>
            </a:r>
          </a:p>
        </p:txBody>
      </p:sp>
      <p:sp>
        <p:nvSpPr>
          <p:cNvPr id="47" name="テキスト ボックス 46">
            <a:extLst>
              <a:ext uri="{FF2B5EF4-FFF2-40B4-BE49-F238E27FC236}">
                <a16:creationId xmlns:a16="http://schemas.microsoft.com/office/drawing/2014/main" id="{6227805A-1970-5B4E-91EE-DD78FA4447E7}"/>
              </a:ext>
            </a:extLst>
          </p:cNvPr>
          <p:cNvSpPr txBox="1"/>
          <p:nvPr/>
        </p:nvSpPr>
        <p:spPr>
          <a:xfrm>
            <a:off x="2335654" y="6060821"/>
            <a:ext cx="1534510" cy="461665"/>
          </a:xfrm>
          <a:prstGeom prst="rect">
            <a:avLst/>
          </a:prstGeom>
          <a:noFill/>
        </p:spPr>
        <p:txBody>
          <a:bodyPr wrap="square" rtlCol="0">
            <a:spAutoFit/>
          </a:bodyPr>
          <a:lstStyle/>
          <a:p>
            <a:r>
              <a:rPr kumimoji="1" lang="ja-JP" altLang="en-US" sz="2400"/>
              <a:t>表示順</a:t>
            </a:r>
          </a:p>
        </p:txBody>
      </p:sp>
      <p:sp>
        <p:nvSpPr>
          <p:cNvPr id="57" name="正方形/長方形 56">
            <a:extLst>
              <a:ext uri="{FF2B5EF4-FFF2-40B4-BE49-F238E27FC236}">
                <a16:creationId xmlns:a16="http://schemas.microsoft.com/office/drawing/2014/main" id="{923824B0-5BF9-6A43-BC80-AAA56B5C6135}"/>
              </a:ext>
            </a:extLst>
          </p:cNvPr>
          <p:cNvSpPr/>
          <p:nvPr/>
        </p:nvSpPr>
        <p:spPr>
          <a:xfrm>
            <a:off x="4596620" y="2881558"/>
            <a:ext cx="5538366" cy="389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25" name="タイトル 24">
            <a:extLst>
              <a:ext uri="{FF2B5EF4-FFF2-40B4-BE49-F238E27FC236}">
                <a16:creationId xmlns:a16="http://schemas.microsoft.com/office/drawing/2014/main" id="{CDD75688-A915-6E4F-8C64-4704B5D117BA}"/>
              </a:ext>
            </a:extLst>
          </p:cNvPr>
          <p:cNvSpPr>
            <a:spLocks noGrp="1"/>
          </p:cNvSpPr>
          <p:nvPr>
            <p:ph type="title"/>
          </p:nvPr>
        </p:nvSpPr>
        <p:spPr/>
        <p:txBody>
          <a:bodyPr>
            <a:normAutofit fontScale="90000"/>
          </a:bodyPr>
          <a:lstStyle/>
          <a:p>
            <a:r>
              <a:rPr kumimoji="1" lang="ja-JP" altLang="en-US"/>
              <a:t>アカウント検索画面</a:t>
            </a:r>
          </a:p>
        </p:txBody>
      </p:sp>
      <p:grpSp>
        <p:nvGrpSpPr>
          <p:cNvPr id="33" name="グループ化 32">
            <a:extLst>
              <a:ext uri="{FF2B5EF4-FFF2-40B4-BE49-F238E27FC236}">
                <a16:creationId xmlns:a16="http://schemas.microsoft.com/office/drawing/2014/main" id="{8EB4C43F-A1CA-8547-953E-65EF07051E7F}"/>
              </a:ext>
            </a:extLst>
          </p:cNvPr>
          <p:cNvGrpSpPr/>
          <p:nvPr/>
        </p:nvGrpSpPr>
        <p:grpSpPr>
          <a:xfrm>
            <a:off x="600722" y="650825"/>
            <a:ext cx="10990555" cy="1440667"/>
            <a:chOff x="-577185" y="212908"/>
            <a:chExt cx="7805474" cy="1688893"/>
          </a:xfrm>
        </p:grpSpPr>
        <p:pic>
          <p:nvPicPr>
            <p:cNvPr id="34" name="グラフィックス 33" descr="自宅">
              <a:hlinkClick r:id="rId4" action="ppaction://hlinksldjump"/>
              <a:extLst>
                <a:ext uri="{FF2B5EF4-FFF2-40B4-BE49-F238E27FC236}">
                  <a16:creationId xmlns:a16="http://schemas.microsoft.com/office/drawing/2014/main" id="{474D962D-CF31-7745-A4AB-20AA5CBEC785}"/>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35" name="グラフィックス 34" descr="ユーザー">
              <a:hlinkClick r:id="rId7" action="ppaction://hlinksldjump"/>
              <a:extLst>
                <a:ext uri="{FF2B5EF4-FFF2-40B4-BE49-F238E27FC236}">
                  <a16:creationId xmlns:a16="http://schemas.microsoft.com/office/drawing/2014/main" id="{9E50BF21-8291-C446-A56C-DEE8A519A40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36" name="グラフィックス 35" descr="封筒">
              <a:hlinkClick r:id="rId10" action="ppaction://hlinksldjump"/>
              <a:extLst>
                <a:ext uri="{FF2B5EF4-FFF2-40B4-BE49-F238E27FC236}">
                  <a16:creationId xmlns:a16="http://schemas.microsoft.com/office/drawing/2014/main" id="{59238209-458F-8348-93B2-A63DAEE3CB6D}"/>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37" name="グラフィックス 36" descr="鉛筆">
              <a:hlinkClick r:id="rId13" action="ppaction://hlinksldjump"/>
              <a:extLst>
                <a:ext uri="{FF2B5EF4-FFF2-40B4-BE49-F238E27FC236}">
                  <a16:creationId xmlns:a16="http://schemas.microsoft.com/office/drawing/2014/main" id="{B999FCC3-FEED-054F-8CBC-CA415AD28015}"/>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38" name="グラフィックス 37" descr="共有">
              <a:hlinkClick r:id="rId16" action="ppaction://hlinksldjump"/>
              <a:extLst>
                <a:ext uri="{FF2B5EF4-FFF2-40B4-BE49-F238E27FC236}">
                  <a16:creationId xmlns:a16="http://schemas.microsoft.com/office/drawing/2014/main" id="{B47D91DC-436C-5D44-8E10-5817179229D0}"/>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39" name="テキスト ボックス 38">
              <a:extLst>
                <a:ext uri="{FF2B5EF4-FFF2-40B4-BE49-F238E27FC236}">
                  <a16:creationId xmlns:a16="http://schemas.microsoft.com/office/drawing/2014/main" id="{4EF4E044-1F2E-1947-9AF2-FADE5912BAE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608F5814-D3C6-1746-AFF8-2DD3D33648A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2344B2A-5F91-0E43-B0B4-0060FCDF613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5" name="テキスト ボックス 44">
              <a:extLst>
                <a:ext uri="{FF2B5EF4-FFF2-40B4-BE49-F238E27FC236}">
                  <a16:creationId xmlns:a16="http://schemas.microsoft.com/office/drawing/2014/main" id="{D1677C89-DE3D-7D4F-8228-71FDC55942F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5BF3B970-7556-9C41-908D-D495B3A528B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1980054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3"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3"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受信履歴</a:t>
            </a:r>
          </a:p>
        </p:txBody>
      </p:sp>
      <p:sp>
        <p:nvSpPr>
          <p:cNvPr id="4" name="正方形/長方形 3">
            <a:extLst>
              <a:ext uri="{FF2B5EF4-FFF2-40B4-BE49-F238E27FC236}">
                <a16:creationId xmlns:a16="http://schemas.microsoft.com/office/drawing/2014/main" id="{A55BD3C8-13FA-BD40-89F1-C7A331E4BC44}"/>
              </a:ext>
            </a:extLst>
          </p:cNvPr>
          <p:cNvSpPr/>
          <p:nvPr/>
        </p:nvSpPr>
        <p:spPr>
          <a:xfrm>
            <a:off x="6825298"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
        <p:nvSpPr>
          <p:cNvPr id="20" name="正方形/長方形 19">
            <a:extLst>
              <a:ext uri="{FF2B5EF4-FFF2-40B4-BE49-F238E27FC236}">
                <a16:creationId xmlns:a16="http://schemas.microsoft.com/office/drawing/2014/main" id="{341BA5FC-467E-7B4F-8675-EC53DA586E28}"/>
              </a:ext>
            </a:extLst>
          </p:cNvPr>
          <p:cNvSpPr/>
          <p:nvPr/>
        </p:nvSpPr>
        <p:spPr>
          <a:xfrm>
            <a:off x="5281917" y="2219274"/>
            <a:ext cx="1543381"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ユーザー名</a:t>
            </a:r>
          </a:p>
        </p:txBody>
      </p:sp>
      <p:sp>
        <p:nvSpPr>
          <p:cNvPr id="6" name="タイトル 5">
            <a:extLst>
              <a:ext uri="{FF2B5EF4-FFF2-40B4-BE49-F238E27FC236}">
                <a16:creationId xmlns:a16="http://schemas.microsoft.com/office/drawing/2014/main" id="{4085ACC2-CBB1-2E4D-978E-FAB726C43D0F}"/>
              </a:ext>
            </a:extLst>
          </p:cNvPr>
          <p:cNvSpPr>
            <a:spLocks noGrp="1"/>
          </p:cNvSpPr>
          <p:nvPr>
            <p:ph type="title"/>
          </p:nvPr>
        </p:nvSpPr>
        <p:spPr/>
        <p:txBody>
          <a:bodyPr>
            <a:normAutofit fontScale="90000"/>
          </a:bodyPr>
          <a:lstStyle/>
          <a:p>
            <a:r>
              <a:rPr kumimoji="1" lang="en-US" altLang="ja-JP"/>
              <a:t>DM</a:t>
            </a:r>
            <a:r>
              <a:rPr kumimoji="1" lang="ja-JP" altLang="en-US"/>
              <a:t>送信画面</a:t>
            </a:r>
          </a:p>
        </p:txBody>
      </p:sp>
      <p:pic>
        <p:nvPicPr>
          <p:cNvPr id="19" name="グラフィックス 18" descr="送信">
            <a:hlinkClick r:id="rId4" action="ppaction://hlinksldjump"/>
            <a:extLst>
              <a:ext uri="{FF2B5EF4-FFF2-40B4-BE49-F238E27FC236}">
                <a16:creationId xmlns:a16="http://schemas.microsoft.com/office/drawing/2014/main" id="{8655FA69-AD19-4C45-8C81-D76342B6E4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3777" y="1763026"/>
            <a:ext cx="778026" cy="778026"/>
          </a:xfrm>
          <a:prstGeom prst="rect">
            <a:avLst/>
          </a:prstGeom>
        </p:spPr>
      </p:pic>
      <p:sp>
        <p:nvSpPr>
          <p:cNvPr id="21" name="テキスト ボックス 20">
            <a:extLst>
              <a:ext uri="{FF2B5EF4-FFF2-40B4-BE49-F238E27FC236}">
                <a16:creationId xmlns:a16="http://schemas.microsoft.com/office/drawing/2014/main" id="{9B5B8C9C-FDA0-EB44-896F-5371E91254AC}"/>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grpSp>
        <p:nvGrpSpPr>
          <p:cNvPr id="22" name="グループ化 21">
            <a:extLst>
              <a:ext uri="{FF2B5EF4-FFF2-40B4-BE49-F238E27FC236}">
                <a16:creationId xmlns:a16="http://schemas.microsoft.com/office/drawing/2014/main" id="{37607EFA-C959-9E41-82C9-C4E3FC962429}"/>
              </a:ext>
            </a:extLst>
          </p:cNvPr>
          <p:cNvGrpSpPr/>
          <p:nvPr/>
        </p:nvGrpSpPr>
        <p:grpSpPr>
          <a:xfrm>
            <a:off x="600722" y="650825"/>
            <a:ext cx="10990555" cy="1440667"/>
            <a:chOff x="-577185" y="212908"/>
            <a:chExt cx="7805474" cy="1688893"/>
          </a:xfrm>
        </p:grpSpPr>
        <p:pic>
          <p:nvPicPr>
            <p:cNvPr id="23" name="グラフィックス 22" descr="自宅">
              <a:hlinkClick r:id="rId7" action="ppaction://hlinksldjump"/>
              <a:extLst>
                <a:ext uri="{FF2B5EF4-FFF2-40B4-BE49-F238E27FC236}">
                  <a16:creationId xmlns:a16="http://schemas.microsoft.com/office/drawing/2014/main" id="{7FAA3FAD-0E52-FA43-B045-A3330FCCCE02}"/>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5" name="グラフィックス 24" descr="ユーザー">
              <a:hlinkClick r:id="rId10" action="ppaction://hlinksldjump"/>
              <a:extLst>
                <a:ext uri="{FF2B5EF4-FFF2-40B4-BE49-F238E27FC236}">
                  <a16:creationId xmlns:a16="http://schemas.microsoft.com/office/drawing/2014/main" id="{6E7DF354-6072-D14C-AAC1-43096B3EC693}"/>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7" name="グラフィックス 26" descr="封筒">
              <a:hlinkClick r:id="rId4" action="ppaction://hlinksldjump"/>
              <a:extLst>
                <a:ext uri="{FF2B5EF4-FFF2-40B4-BE49-F238E27FC236}">
                  <a16:creationId xmlns:a16="http://schemas.microsoft.com/office/drawing/2014/main" id="{B3B26698-74D2-8F4C-98B4-FDAEBE970862}"/>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8" name="グラフィックス 27" descr="鉛筆">
              <a:hlinkClick r:id="rId15" action="ppaction://hlinksldjump"/>
              <a:extLst>
                <a:ext uri="{FF2B5EF4-FFF2-40B4-BE49-F238E27FC236}">
                  <a16:creationId xmlns:a16="http://schemas.microsoft.com/office/drawing/2014/main" id="{158E8AF9-C55A-0345-9384-23C720051CCB}"/>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9" name="グラフィックス 28" descr="共有">
              <a:hlinkClick r:id="rId18" action="ppaction://hlinksldjump"/>
              <a:extLst>
                <a:ext uri="{FF2B5EF4-FFF2-40B4-BE49-F238E27FC236}">
                  <a16:creationId xmlns:a16="http://schemas.microsoft.com/office/drawing/2014/main" id="{E2C3D4DC-6ED9-674F-814D-D3350C864370}"/>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41" name="テキスト ボックス 40">
              <a:extLst>
                <a:ext uri="{FF2B5EF4-FFF2-40B4-BE49-F238E27FC236}">
                  <a16:creationId xmlns:a16="http://schemas.microsoft.com/office/drawing/2014/main" id="{8144E944-5FB6-514C-A58B-B57D7D16DC8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E4F80407-6C31-8C4F-A39D-866A0C5F132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6E62975-36ED-2946-A3E2-A20ECE52BDC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rgbClr val="FF0000"/>
                  </a:solidFill>
                </a:rPr>
                <a:t>DIRECT MESSAGE</a:t>
              </a:r>
              <a:endParaRPr kumimoji="1" lang="ja-JP" altLang="en-US">
                <a:solidFill>
                  <a:srgbClr val="FF0000"/>
                </a:solidFill>
              </a:endParaRPr>
            </a:p>
          </p:txBody>
        </p:sp>
        <p:sp>
          <p:nvSpPr>
            <p:cNvPr id="44" name="テキスト ボックス 43">
              <a:extLst>
                <a:ext uri="{FF2B5EF4-FFF2-40B4-BE49-F238E27FC236}">
                  <a16:creationId xmlns:a16="http://schemas.microsoft.com/office/drawing/2014/main" id="{78599547-07D6-0343-AD61-47853527C4D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5" name="テキスト ボックス 44">
              <a:extLst>
                <a:ext uri="{FF2B5EF4-FFF2-40B4-BE49-F238E27FC236}">
                  <a16:creationId xmlns:a16="http://schemas.microsoft.com/office/drawing/2014/main" id="{824A2D2F-029B-BA42-AB24-189F25BCD3A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36126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90314584"/>
              </p:ext>
            </p:extLst>
          </p:nvPr>
        </p:nvGraphicFramePr>
        <p:xfrm>
          <a:off x="1932373" y="2562799"/>
          <a:ext cx="8484604" cy="3511240"/>
        </p:xfrm>
        <a:graphic>
          <a:graphicData uri="http://schemas.openxmlformats.org/drawingml/2006/table">
            <a:tbl>
              <a:tblPr firstRow="1" bandRow="1">
                <a:tableStyleId>{5C22544A-7EE6-4342-B048-85BDC9FD1C3A}</a:tableStyleId>
              </a:tblPr>
              <a:tblGrid>
                <a:gridCol w="8484604">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a:solidFill>
                            <a:schemeClr val="tx1"/>
                          </a:solidFill>
                        </a:rPr>
                        <a:t>　　　　ニックネーム</a:t>
                      </a:r>
                      <a:r>
                        <a:rPr kumimoji="1" lang="en-US" altLang="ja-JP" b="1">
                          <a:solidFill>
                            <a:schemeClr val="tx1"/>
                          </a:solidFill>
                        </a:rPr>
                        <a:t>:</a:t>
                      </a:r>
                      <a:r>
                        <a:rPr kumimoji="1" lang="ja-JP" altLang="en-US" b="1">
                          <a:solidFill>
                            <a:schemeClr val="tx1"/>
                          </a:solidFill>
                        </a:rPr>
                        <a:t>業種</a:t>
                      </a:r>
                      <a:r>
                        <a:rPr kumimoji="1" lang="en-US" altLang="ja-JP" b="1">
                          <a:solidFill>
                            <a:schemeClr val="tx1"/>
                          </a:solidFill>
                        </a:rPr>
                        <a:t>:</a:t>
                      </a:r>
                      <a:r>
                        <a:rPr kumimoji="1" lang="ja-JP" altLang="en-US" b="1">
                          <a:solidFill>
                            <a:schemeClr val="tx1"/>
                          </a:solidFill>
                        </a:rPr>
                        <a:t>性別</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アカウント検索結果</a:t>
            </a:r>
          </a:p>
        </p:txBody>
      </p:sp>
      <p:sp>
        <p:nvSpPr>
          <p:cNvPr id="49" name="四角形: 角を丸くする 48">
            <a:hlinkClick r:id="rId13"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48" name="四角形: 角を丸くする 48">
            <a:hlinkClick r:id="rId13" action="ppaction://hlinksldjump"/>
            <a:extLst>
              <a:ext uri="{FF2B5EF4-FFF2-40B4-BE49-F238E27FC236}">
                <a16:creationId xmlns:a16="http://schemas.microsoft.com/office/drawing/2014/main" id="{55EB9808-40AF-B041-B610-197D98B358D9}"/>
              </a:ext>
            </a:extLst>
          </p:cNvPr>
          <p:cNvSpPr/>
          <p:nvPr/>
        </p:nvSpPr>
        <p:spPr>
          <a:xfrm>
            <a:off x="10375654"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2" name="タイトル 1">
            <a:extLst>
              <a:ext uri="{FF2B5EF4-FFF2-40B4-BE49-F238E27FC236}">
                <a16:creationId xmlns:a16="http://schemas.microsoft.com/office/drawing/2014/main" id="{EBD02AD3-614D-A647-AC39-D7973FA83944}"/>
              </a:ext>
            </a:extLst>
          </p:cNvPr>
          <p:cNvSpPr>
            <a:spLocks noGrp="1"/>
          </p:cNvSpPr>
          <p:nvPr>
            <p:ph type="title"/>
          </p:nvPr>
        </p:nvSpPr>
        <p:spPr/>
        <p:txBody>
          <a:bodyPr>
            <a:normAutofit fontScale="90000"/>
          </a:bodyPr>
          <a:lstStyle/>
          <a:p>
            <a:r>
              <a:rPr kumimoji="1" lang="ja-JP" altLang="en-US"/>
              <a:t>アカウント検索一覧</a:t>
            </a:r>
          </a:p>
        </p:txBody>
      </p:sp>
      <p:grpSp>
        <p:nvGrpSpPr>
          <p:cNvPr id="23" name="グループ化 22">
            <a:extLst>
              <a:ext uri="{FF2B5EF4-FFF2-40B4-BE49-F238E27FC236}">
                <a16:creationId xmlns:a16="http://schemas.microsoft.com/office/drawing/2014/main" id="{1606174A-73CF-C849-B6CB-0570121D28F2}"/>
              </a:ext>
            </a:extLst>
          </p:cNvPr>
          <p:cNvGrpSpPr/>
          <p:nvPr/>
        </p:nvGrpSpPr>
        <p:grpSpPr>
          <a:xfrm>
            <a:off x="600722" y="650825"/>
            <a:ext cx="10990555" cy="1440667"/>
            <a:chOff x="-577185" y="212908"/>
            <a:chExt cx="7805474" cy="1688893"/>
          </a:xfrm>
        </p:grpSpPr>
        <p:pic>
          <p:nvPicPr>
            <p:cNvPr id="42" name="グラフィックス 41" descr="自宅">
              <a:hlinkClick r:id="rId14" action="ppaction://hlinksldjump"/>
              <a:extLst>
                <a:ext uri="{FF2B5EF4-FFF2-40B4-BE49-F238E27FC236}">
                  <a16:creationId xmlns:a16="http://schemas.microsoft.com/office/drawing/2014/main" id="{F0D96F66-9919-AD44-A8F7-5627932573D4}"/>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230" y="237225"/>
              <a:ext cx="631958" cy="1055069"/>
            </a:xfrm>
            <a:prstGeom prst="rect">
              <a:avLst/>
            </a:prstGeom>
          </p:spPr>
        </p:pic>
        <p:pic>
          <p:nvPicPr>
            <p:cNvPr id="43" name="グラフィックス 42" descr="ユーザー">
              <a:hlinkClick r:id="rId17" action="ppaction://hlinksldjump"/>
              <a:extLst>
                <a:ext uri="{FF2B5EF4-FFF2-40B4-BE49-F238E27FC236}">
                  <a16:creationId xmlns:a16="http://schemas.microsoft.com/office/drawing/2014/main" id="{CD033A66-13F3-F14C-8995-887344408337}"/>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1653" y="212908"/>
              <a:ext cx="631958" cy="1055069"/>
            </a:xfrm>
            <a:prstGeom prst="rect">
              <a:avLst/>
            </a:prstGeom>
          </p:spPr>
        </p:pic>
        <p:pic>
          <p:nvPicPr>
            <p:cNvPr id="44" name="グラフィックス 43" descr="封筒">
              <a:hlinkClick r:id="rId20" action="ppaction://hlinksldjump"/>
              <a:extLst>
                <a:ext uri="{FF2B5EF4-FFF2-40B4-BE49-F238E27FC236}">
                  <a16:creationId xmlns:a16="http://schemas.microsoft.com/office/drawing/2014/main" id="{22741C94-3533-3B45-8044-53C38CE1EE21}"/>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52537" y="212908"/>
              <a:ext cx="631958" cy="1055069"/>
            </a:xfrm>
            <a:prstGeom prst="rect">
              <a:avLst/>
            </a:prstGeom>
          </p:spPr>
        </p:pic>
        <p:pic>
          <p:nvPicPr>
            <p:cNvPr id="45" name="グラフィックス 44" descr="鉛筆">
              <a:hlinkClick r:id="rId23" action="ppaction://hlinksldjump"/>
              <a:extLst>
                <a:ext uri="{FF2B5EF4-FFF2-40B4-BE49-F238E27FC236}">
                  <a16:creationId xmlns:a16="http://schemas.microsoft.com/office/drawing/2014/main" id="{37B2C49C-A66B-AA41-9512-65006D4FA016}"/>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73420" y="258363"/>
              <a:ext cx="631958" cy="1055069"/>
            </a:xfrm>
            <a:prstGeom prst="rect">
              <a:avLst/>
            </a:prstGeom>
          </p:spPr>
        </p:pic>
        <p:pic>
          <p:nvPicPr>
            <p:cNvPr id="46" name="グラフィックス 45" descr="共有">
              <a:hlinkClick r:id="rId26" action="ppaction://hlinksldjump"/>
              <a:extLst>
                <a:ext uri="{FF2B5EF4-FFF2-40B4-BE49-F238E27FC236}">
                  <a16:creationId xmlns:a16="http://schemas.microsoft.com/office/drawing/2014/main" id="{B61E3976-C46B-5043-8B99-3AC186A68B85}"/>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2C58CCA-1DC9-4441-82EF-892C9C01628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0" name="テキスト ボックス 49">
              <a:extLst>
                <a:ext uri="{FF2B5EF4-FFF2-40B4-BE49-F238E27FC236}">
                  <a16:creationId xmlns:a16="http://schemas.microsoft.com/office/drawing/2014/main" id="{B61C50F5-6DD7-F845-BAFB-6C396108F08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1" name="テキスト ボックス 50">
              <a:extLst>
                <a:ext uri="{FF2B5EF4-FFF2-40B4-BE49-F238E27FC236}">
                  <a16:creationId xmlns:a16="http://schemas.microsoft.com/office/drawing/2014/main" id="{C3E8E2D1-9B90-454F-A5DC-F512BD2EB996}"/>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2" name="テキスト ボックス 51">
              <a:extLst>
                <a:ext uri="{FF2B5EF4-FFF2-40B4-BE49-F238E27FC236}">
                  <a16:creationId xmlns:a16="http://schemas.microsoft.com/office/drawing/2014/main" id="{3A25320A-2470-B849-91E9-AB21399BC7D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3" name="テキスト ボックス 52">
              <a:extLst>
                <a:ext uri="{FF2B5EF4-FFF2-40B4-BE49-F238E27FC236}">
                  <a16:creationId xmlns:a16="http://schemas.microsoft.com/office/drawing/2014/main" id="{E2D3E3D0-98AD-784E-909B-0400D6F659D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7721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36E8E662-BC2C-7545-842C-67F8EC99DFF1}"/>
              </a:ext>
            </a:extLst>
          </p:cNvPr>
          <p:cNvSpPr txBox="1"/>
          <p:nvPr/>
        </p:nvSpPr>
        <p:spPr>
          <a:xfrm>
            <a:off x="537539" y="1797728"/>
            <a:ext cx="3882943" cy="461665"/>
          </a:xfrm>
          <a:prstGeom prst="rect">
            <a:avLst/>
          </a:prstGeom>
          <a:solidFill>
            <a:schemeClr val="bg1"/>
          </a:solidFill>
        </p:spPr>
        <p:txBody>
          <a:bodyPr wrap="square" rtlCol="0">
            <a:spAutoFit/>
          </a:bodyPr>
          <a:lstStyle/>
          <a:p>
            <a:r>
              <a:rPr kumimoji="1" lang="ja-JP" altLang="en-US" sz="2400" b="1"/>
              <a:t>自己分析</a:t>
            </a:r>
          </a:p>
        </p:txBody>
      </p:sp>
      <p:sp>
        <p:nvSpPr>
          <p:cNvPr id="39" name="テキスト ボックス 38">
            <a:extLst>
              <a:ext uri="{FF2B5EF4-FFF2-40B4-BE49-F238E27FC236}">
                <a16:creationId xmlns:a16="http://schemas.microsoft.com/office/drawing/2014/main" id="{C3CAFA14-B48F-434F-838E-22F8639C5FA8}"/>
              </a:ext>
            </a:extLst>
          </p:cNvPr>
          <p:cNvSpPr txBox="1"/>
          <p:nvPr/>
        </p:nvSpPr>
        <p:spPr>
          <a:xfrm>
            <a:off x="775283" y="2431800"/>
            <a:ext cx="7028460" cy="461665"/>
          </a:xfrm>
          <a:prstGeom prst="rect">
            <a:avLst/>
          </a:prstGeom>
          <a:solidFill>
            <a:schemeClr val="bg1"/>
          </a:solidFill>
        </p:spPr>
        <p:txBody>
          <a:bodyPr wrap="square" rtlCol="0">
            <a:spAutoFit/>
          </a:bodyPr>
          <a:lstStyle/>
          <a:p>
            <a:r>
              <a:rPr kumimoji="1" lang="ja-JP" altLang="en-US" sz="2400" b="1"/>
              <a:t>★エニアグラム診断の結果を入力してください</a:t>
            </a:r>
          </a:p>
        </p:txBody>
      </p:sp>
      <p:sp>
        <p:nvSpPr>
          <p:cNvPr id="40" name="角丸四角形 39">
            <a:hlinkClick r:id="rId3" action="ppaction://hlinksldjump"/>
            <a:extLst>
              <a:ext uri="{FF2B5EF4-FFF2-40B4-BE49-F238E27FC236}">
                <a16:creationId xmlns:a16="http://schemas.microsoft.com/office/drawing/2014/main" id="{FA380F31-43A2-6641-9F05-10C3E287662E}"/>
              </a:ext>
            </a:extLst>
          </p:cNvPr>
          <p:cNvSpPr/>
          <p:nvPr/>
        </p:nvSpPr>
        <p:spPr>
          <a:xfrm>
            <a:off x="9127481" y="5357880"/>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graphicFrame>
        <p:nvGraphicFramePr>
          <p:cNvPr id="41" name="表 40">
            <a:extLst>
              <a:ext uri="{FF2B5EF4-FFF2-40B4-BE49-F238E27FC236}">
                <a16:creationId xmlns:a16="http://schemas.microsoft.com/office/drawing/2014/main" id="{1B0B2D4A-FBB4-9E43-92F4-743B7F807213}"/>
              </a:ext>
            </a:extLst>
          </p:cNvPr>
          <p:cNvGraphicFramePr>
            <a:graphicFrameLocks noGrp="1"/>
          </p:cNvGraphicFramePr>
          <p:nvPr>
            <p:extLst>
              <p:ext uri="{D42A27DB-BD31-4B8C-83A1-F6EECF244321}">
                <p14:modId xmlns:p14="http://schemas.microsoft.com/office/powerpoint/2010/main" val="160844251"/>
              </p:ext>
            </p:extLst>
          </p:nvPr>
        </p:nvGraphicFramePr>
        <p:xfrm>
          <a:off x="4742870" y="3291462"/>
          <a:ext cx="2894760" cy="2819697"/>
        </p:xfrm>
        <a:graphic>
          <a:graphicData uri="http://schemas.openxmlformats.org/drawingml/2006/table">
            <a:tbl>
              <a:tblPr firstRow="1" bandRow="1">
                <a:tableStyleId>{0505E3EF-67EA-436B-97B2-0124C06EBD24}</a:tableStyleId>
              </a:tblPr>
              <a:tblGrid>
                <a:gridCol w="964920">
                  <a:extLst>
                    <a:ext uri="{9D8B030D-6E8A-4147-A177-3AD203B41FA5}">
                      <a16:colId xmlns:a16="http://schemas.microsoft.com/office/drawing/2014/main" val="1239170790"/>
                    </a:ext>
                  </a:extLst>
                </a:gridCol>
                <a:gridCol w="964920">
                  <a:extLst>
                    <a:ext uri="{9D8B030D-6E8A-4147-A177-3AD203B41FA5}">
                      <a16:colId xmlns:a16="http://schemas.microsoft.com/office/drawing/2014/main" val="761413655"/>
                    </a:ext>
                  </a:extLst>
                </a:gridCol>
                <a:gridCol w="964920">
                  <a:extLst>
                    <a:ext uri="{9D8B030D-6E8A-4147-A177-3AD203B41FA5}">
                      <a16:colId xmlns:a16="http://schemas.microsoft.com/office/drawing/2014/main" val="2274859661"/>
                    </a:ext>
                  </a:extLst>
                </a:gridCol>
              </a:tblGrid>
              <a:tr h="939899">
                <a:tc>
                  <a:txBody>
                    <a:bodyPr/>
                    <a:lstStyle/>
                    <a:p>
                      <a:r>
                        <a:rPr kumimoji="1" lang="en-US" altLang="ja-JP"/>
                        <a:t>1</a:t>
                      </a:r>
                      <a:endParaRPr kumimoji="1" lang="ja-JP" altLang="en-US"/>
                    </a:p>
                  </a:txBody>
                  <a:tcPr/>
                </a:tc>
                <a:tc>
                  <a:txBody>
                    <a:bodyPr/>
                    <a:lstStyle/>
                    <a:p>
                      <a:r>
                        <a:rPr kumimoji="1" lang="en-US" altLang="ja-JP"/>
                        <a:t>2</a:t>
                      </a:r>
                      <a:endParaRPr kumimoji="1" lang="ja-JP" altLang="en-US"/>
                    </a:p>
                  </a:txBody>
                  <a:tcPr/>
                </a:tc>
                <a:tc>
                  <a:txBody>
                    <a:bodyPr/>
                    <a:lstStyle/>
                    <a:p>
                      <a:r>
                        <a:rPr kumimoji="1" lang="en-US" altLang="ja-JP"/>
                        <a:t>3</a:t>
                      </a:r>
                      <a:endParaRPr kumimoji="1" lang="ja-JP" altLang="en-US"/>
                    </a:p>
                  </a:txBody>
                  <a:tcPr/>
                </a:tc>
                <a:extLst>
                  <a:ext uri="{0D108BD9-81ED-4DB2-BD59-A6C34878D82A}">
                    <a16:rowId xmlns:a16="http://schemas.microsoft.com/office/drawing/2014/main" val="896297018"/>
                  </a:ext>
                </a:extLst>
              </a:tr>
              <a:tr h="939899">
                <a:tc>
                  <a:txBody>
                    <a:bodyPr/>
                    <a:lstStyle/>
                    <a:p>
                      <a:r>
                        <a:rPr kumimoji="1" lang="en-US" altLang="ja-JP"/>
                        <a:t>4</a:t>
                      </a:r>
                      <a:endParaRPr kumimoji="1" lang="ja-JP" altLang="en-US"/>
                    </a:p>
                  </a:txBody>
                  <a:tcPr/>
                </a:tc>
                <a:tc>
                  <a:txBody>
                    <a:bodyPr/>
                    <a:lstStyle/>
                    <a:p>
                      <a:r>
                        <a:rPr kumimoji="1" lang="en-US" altLang="ja-JP"/>
                        <a:t>5</a:t>
                      </a:r>
                      <a:endParaRPr kumimoji="1" lang="ja-JP" altLang="en-US"/>
                    </a:p>
                  </a:txBody>
                  <a:tcPr/>
                </a:tc>
                <a:tc>
                  <a:txBody>
                    <a:bodyPr/>
                    <a:lstStyle/>
                    <a:p>
                      <a:r>
                        <a:rPr kumimoji="1" lang="en-US" altLang="ja-JP"/>
                        <a:t>6</a:t>
                      </a:r>
                      <a:endParaRPr kumimoji="1" lang="ja-JP" altLang="en-US"/>
                    </a:p>
                  </a:txBody>
                  <a:tcPr/>
                </a:tc>
                <a:extLst>
                  <a:ext uri="{0D108BD9-81ED-4DB2-BD59-A6C34878D82A}">
                    <a16:rowId xmlns:a16="http://schemas.microsoft.com/office/drawing/2014/main" val="4162992645"/>
                  </a:ext>
                </a:extLst>
              </a:tr>
              <a:tr h="939899">
                <a:tc>
                  <a:txBody>
                    <a:bodyPr/>
                    <a:lstStyle/>
                    <a:p>
                      <a:r>
                        <a:rPr kumimoji="1" lang="en-US" altLang="ja-JP"/>
                        <a:t>7</a:t>
                      </a:r>
                      <a:endParaRPr kumimoji="1" lang="ja-JP" altLang="en-US"/>
                    </a:p>
                  </a:txBody>
                  <a:tcPr/>
                </a:tc>
                <a:tc>
                  <a:txBody>
                    <a:bodyPr/>
                    <a:lstStyle/>
                    <a:p>
                      <a:r>
                        <a:rPr kumimoji="1" lang="en-US" altLang="ja-JP"/>
                        <a:t>8</a:t>
                      </a:r>
                      <a:endParaRPr kumimoji="1" lang="ja-JP" altLang="en-US"/>
                    </a:p>
                  </a:txBody>
                  <a:tcPr/>
                </a:tc>
                <a:tc>
                  <a:txBody>
                    <a:bodyPr/>
                    <a:lstStyle/>
                    <a:p>
                      <a:r>
                        <a:rPr kumimoji="1" lang="en-US" altLang="ja-JP"/>
                        <a:t>9</a:t>
                      </a:r>
                      <a:endParaRPr kumimoji="1" lang="ja-JP" altLang="en-US"/>
                    </a:p>
                  </a:txBody>
                  <a:tcPr/>
                </a:tc>
                <a:extLst>
                  <a:ext uri="{0D108BD9-81ED-4DB2-BD59-A6C34878D82A}">
                    <a16:rowId xmlns:a16="http://schemas.microsoft.com/office/drawing/2014/main" val="3549092952"/>
                  </a:ext>
                </a:extLst>
              </a:tr>
            </a:tbl>
          </a:graphicData>
        </a:graphic>
      </p:graphicFrame>
      <p:sp>
        <p:nvSpPr>
          <p:cNvPr id="42" name="正方形/長方形 41">
            <a:hlinkClick r:id="rId4"/>
            <a:extLst>
              <a:ext uri="{FF2B5EF4-FFF2-40B4-BE49-F238E27FC236}">
                <a16:creationId xmlns:a16="http://schemas.microsoft.com/office/drawing/2014/main" id="{86C584A5-8B0D-C449-B429-0C2E3E10DB69}"/>
              </a:ext>
            </a:extLst>
          </p:cNvPr>
          <p:cNvSpPr/>
          <p:nvPr/>
        </p:nvSpPr>
        <p:spPr>
          <a:xfrm>
            <a:off x="1344045" y="3065872"/>
            <a:ext cx="2868019" cy="45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エニアグラムとは？</a:t>
            </a:r>
          </a:p>
        </p:txBody>
      </p:sp>
      <p:sp>
        <p:nvSpPr>
          <p:cNvPr id="43" name="雲 42">
            <a:extLst>
              <a:ext uri="{FF2B5EF4-FFF2-40B4-BE49-F238E27FC236}">
                <a16:creationId xmlns:a16="http://schemas.microsoft.com/office/drawing/2014/main" id="{B4279E55-DA5E-C34E-9D3A-AFCAB079F801}"/>
              </a:ext>
            </a:extLst>
          </p:cNvPr>
          <p:cNvSpPr/>
          <p:nvPr/>
        </p:nvSpPr>
        <p:spPr>
          <a:xfrm>
            <a:off x="8271090" y="2528321"/>
            <a:ext cx="3707550" cy="2080255"/>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診断は</a:t>
            </a:r>
            <a:r>
              <a:rPr kumimoji="1" lang="en-US" altLang="ja-JP"/>
              <a:t>…</a:t>
            </a:r>
          </a:p>
          <a:p>
            <a:pPr algn="ctr"/>
            <a:endParaRPr kumimoji="1" lang="ja-JP" altLang="en-US"/>
          </a:p>
        </p:txBody>
      </p:sp>
      <p:pic>
        <p:nvPicPr>
          <p:cNvPr id="3" name="グラフィックス 2" descr="拡大鏡">
            <a:hlinkClick r:id="rId5"/>
            <a:extLst>
              <a:ext uri="{FF2B5EF4-FFF2-40B4-BE49-F238E27FC236}">
                <a16:creationId xmlns:a16="http://schemas.microsoft.com/office/drawing/2014/main" id="{40B2263A-F14F-45E4-ADEA-8D210B922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867540" y="3697954"/>
            <a:ext cx="270838" cy="270838"/>
          </a:xfrm>
          <a:prstGeom prst="rect">
            <a:avLst/>
          </a:prstGeom>
        </p:spPr>
      </p:pic>
      <p:sp>
        <p:nvSpPr>
          <p:cNvPr id="2" name="タイトル 1">
            <a:extLst>
              <a:ext uri="{FF2B5EF4-FFF2-40B4-BE49-F238E27FC236}">
                <a16:creationId xmlns:a16="http://schemas.microsoft.com/office/drawing/2014/main" id="{24D97788-BDDF-C043-912F-F8B94D569D23}"/>
              </a:ext>
            </a:extLst>
          </p:cNvPr>
          <p:cNvSpPr>
            <a:spLocks noGrp="1"/>
          </p:cNvSpPr>
          <p:nvPr>
            <p:ph type="title"/>
          </p:nvPr>
        </p:nvSpPr>
        <p:spPr/>
        <p:txBody>
          <a:bodyPr>
            <a:normAutofit fontScale="90000"/>
          </a:bodyPr>
          <a:lstStyle/>
          <a:p>
            <a:r>
              <a:rPr kumimoji="1" lang="ja-JP" altLang="en-US"/>
              <a:t>自己分析</a:t>
            </a:r>
          </a:p>
        </p:txBody>
      </p:sp>
      <p:grpSp>
        <p:nvGrpSpPr>
          <p:cNvPr id="26" name="グループ化 25">
            <a:extLst>
              <a:ext uri="{FF2B5EF4-FFF2-40B4-BE49-F238E27FC236}">
                <a16:creationId xmlns:a16="http://schemas.microsoft.com/office/drawing/2014/main" id="{2F618B9A-C4C0-3D42-B67B-0AB4DC41B07C}"/>
              </a:ext>
            </a:extLst>
          </p:cNvPr>
          <p:cNvGrpSpPr/>
          <p:nvPr/>
        </p:nvGrpSpPr>
        <p:grpSpPr>
          <a:xfrm>
            <a:off x="600722" y="650825"/>
            <a:ext cx="10990555" cy="1440667"/>
            <a:chOff x="-577185" y="212908"/>
            <a:chExt cx="7805474" cy="1688893"/>
          </a:xfrm>
        </p:grpSpPr>
        <p:pic>
          <p:nvPicPr>
            <p:cNvPr id="27" name="グラフィックス 26" descr="自宅">
              <a:hlinkClick r:id="rId8" action="ppaction://hlinksldjump"/>
              <a:extLst>
                <a:ext uri="{FF2B5EF4-FFF2-40B4-BE49-F238E27FC236}">
                  <a16:creationId xmlns:a16="http://schemas.microsoft.com/office/drawing/2014/main" id="{81291CC4-337F-B34E-BD2D-50C3C3BAB407}"/>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230" y="237225"/>
              <a:ext cx="631958" cy="1055069"/>
            </a:xfrm>
            <a:prstGeom prst="rect">
              <a:avLst/>
            </a:prstGeom>
          </p:spPr>
        </p:pic>
        <p:pic>
          <p:nvPicPr>
            <p:cNvPr id="28" name="グラフィックス 27" descr="ユーザー">
              <a:extLst>
                <a:ext uri="{FF2B5EF4-FFF2-40B4-BE49-F238E27FC236}">
                  <a16:creationId xmlns:a16="http://schemas.microsoft.com/office/drawing/2014/main" id="{94FB6DE0-86D9-C648-9038-92AE6BB0F3AB}"/>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9" name="グラフィックス 28" descr="封筒">
              <a:extLst>
                <a:ext uri="{FF2B5EF4-FFF2-40B4-BE49-F238E27FC236}">
                  <a16:creationId xmlns:a16="http://schemas.microsoft.com/office/drawing/2014/main" id="{3B9C6B0B-F7D6-064B-B69B-E2F070E89EB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30" name="グラフィックス 29" descr="鉛筆">
              <a:hlinkClick r:id="rId15" action="ppaction://hlinksldjump"/>
              <a:extLst>
                <a:ext uri="{FF2B5EF4-FFF2-40B4-BE49-F238E27FC236}">
                  <a16:creationId xmlns:a16="http://schemas.microsoft.com/office/drawing/2014/main" id="{2C7D1677-D03E-1D4A-BF3D-04C6CBD75ADA}"/>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31" name="グラフィックス 30" descr="共有">
              <a:hlinkClick r:id="rId18" action="ppaction://hlinksldjump"/>
              <a:extLst>
                <a:ext uri="{FF2B5EF4-FFF2-40B4-BE49-F238E27FC236}">
                  <a16:creationId xmlns:a16="http://schemas.microsoft.com/office/drawing/2014/main" id="{2836801A-D380-FD46-AC60-A5168770C431}"/>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32" name="テキスト ボックス 31">
              <a:extLst>
                <a:ext uri="{FF2B5EF4-FFF2-40B4-BE49-F238E27FC236}">
                  <a16:creationId xmlns:a16="http://schemas.microsoft.com/office/drawing/2014/main" id="{E8AB9008-BCEF-9645-BFC2-013621A214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3" name="テキスト ボックス 32">
              <a:extLst>
                <a:ext uri="{FF2B5EF4-FFF2-40B4-BE49-F238E27FC236}">
                  <a16:creationId xmlns:a16="http://schemas.microsoft.com/office/drawing/2014/main" id="{2E46FE49-7A67-F049-876E-AF809EB6B7A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4" name="テキスト ボックス 33">
              <a:extLst>
                <a:ext uri="{FF2B5EF4-FFF2-40B4-BE49-F238E27FC236}">
                  <a16:creationId xmlns:a16="http://schemas.microsoft.com/office/drawing/2014/main" id="{A6C49CD7-0776-D24E-827F-85F5764BBA25}"/>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5" name="テキスト ボックス 34">
              <a:extLst>
                <a:ext uri="{FF2B5EF4-FFF2-40B4-BE49-F238E27FC236}">
                  <a16:creationId xmlns:a16="http://schemas.microsoft.com/office/drawing/2014/main" id="{C5916BD7-CA01-874F-BC5F-03AFFD1D80DD}"/>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6" name="テキスト ボックス 35">
              <a:extLst>
                <a:ext uri="{FF2B5EF4-FFF2-40B4-BE49-F238E27FC236}">
                  <a16:creationId xmlns:a16="http://schemas.microsoft.com/office/drawing/2014/main" id="{7C3EBF83-98E3-0042-9B07-3C11C5F1A3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 name="正方形/長方形 3">
            <a:hlinkClick r:id="rId5"/>
            <a:extLst>
              <a:ext uri="{FF2B5EF4-FFF2-40B4-BE49-F238E27FC236}">
                <a16:creationId xmlns:a16="http://schemas.microsoft.com/office/drawing/2014/main" id="{6AEADCA5-15FA-4161-909F-2B8B82F841A0}"/>
              </a:ext>
            </a:extLst>
          </p:cNvPr>
          <p:cNvSpPr/>
          <p:nvPr/>
        </p:nvSpPr>
        <p:spPr>
          <a:xfrm>
            <a:off x="8783320" y="3568448"/>
            <a:ext cx="2523490" cy="4630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F9FB181-FC3A-4FF4-988F-899A29680D58}"/>
              </a:ext>
            </a:extLst>
          </p:cNvPr>
          <p:cNvCxnSpPr>
            <a:cxnSpLocks/>
          </p:cNvCxnSpPr>
          <p:nvPr/>
        </p:nvCxnSpPr>
        <p:spPr>
          <a:xfrm>
            <a:off x="10781669" y="3568448"/>
            <a:ext cx="0" cy="463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4AEBC6E-F536-40BB-882C-98A1F578FFF0}"/>
              </a:ext>
            </a:extLst>
          </p:cNvPr>
          <p:cNvSpPr txBox="1"/>
          <p:nvPr/>
        </p:nvSpPr>
        <p:spPr>
          <a:xfrm>
            <a:off x="8823252" y="3648939"/>
            <a:ext cx="2082418" cy="307777"/>
          </a:xfrm>
          <a:prstGeom prst="rect">
            <a:avLst/>
          </a:prstGeom>
          <a:noFill/>
        </p:spPr>
        <p:txBody>
          <a:bodyPr wrap="square" rtlCol="0">
            <a:spAutoFit/>
          </a:bodyPr>
          <a:lstStyle/>
          <a:p>
            <a:r>
              <a:rPr kumimoji="1" lang="ja-JP" altLang="en-US" sz="1400"/>
              <a:t>日本エニアグラム学会</a:t>
            </a:r>
          </a:p>
        </p:txBody>
      </p:sp>
    </p:spTree>
    <p:extLst>
      <p:ext uri="{BB962C8B-B14F-4D97-AF65-F5344CB8AC3E}">
        <p14:creationId xmlns:p14="http://schemas.microsoft.com/office/powerpoint/2010/main" val="245131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角丸四角形 14">
            <a:hlinkClick r:id="rId3" action="ppaction://hlinksldjump"/>
            <a:extLst>
              <a:ext uri="{FF2B5EF4-FFF2-40B4-BE49-F238E27FC236}">
                <a16:creationId xmlns:a16="http://schemas.microsoft.com/office/drawing/2014/main" id="{48AA4D31-9287-F947-AB3D-6563EE1BDDA8}"/>
              </a:ext>
            </a:extLst>
          </p:cNvPr>
          <p:cNvSpPr/>
          <p:nvPr/>
        </p:nvSpPr>
        <p:spPr>
          <a:xfrm>
            <a:off x="9397835" y="5357880"/>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ADA2B4CC-C4CD-8947-9F23-B53C450D0BC4}"/>
              </a:ext>
            </a:extLst>
          </p:cNvPr>
          <p:cNvSpPr txBox="1"/>
          <p:nvPr/>
        </p:nvSpPr>
        <p:spPr>
          <a:xfrm>
            <a:off x="1853719" y="2642238"/>
            <a:ext cx="10080645" cy="707886"/>
          </a:xfrm>
          <a:prstGeom prst="rect">
            <a:avLst/>
          </a:prstGeom>
          <a:noFill/>
        </p:spPr>
        <p:txBody>
          <a:bodyPr wrap="square" rtlCol="0">
            <a:spAutoFit/>
          </a:bodyPr>
          <a:lstStyle/>
          <a:p>
            <a:r>
              <a:rPr kumimoji="1" lang="ja-JP" altLang="en-US" sz="4000"/>
              <a:t>まだ自己分析は完全ではありません</a:t>
            </a:r>
          </a:p>
        </p:txBody>
      </p:sp>
      <p:sp>
        <p:nvSpPr>
          <p:cNvPr id="3" name="テキスト ボックス 2">
            <a:extLst>
              <a:ext uri="{FF2B5EF4-FFF2-40B4-BE49-F238E27FC236}">
                <a16:creationId xmlns:a16="http://schemas.microsoft.com/office/drawing/2014/main" id="{DC4A0CE3-03DF-174A-A0C7-0165CCD0D473}"/>
              </a:ext>
            </a:extLst>
          </p:cNvPr>
          <p:cNvSpPr txBox="1"/>
          <p:nvPr/>
        </p:nvSpPr>
        <p:spPr>
          <a:xfrm>
            <a:off x="1942496" y="3572604"/>
            <a:ext cx="8870506" cy="1200329"/>
          </a:xfrm>
          <a:prstGeom prst="rect">
            <a:avLst/>
          </a:prstGeom>
          <a:noFill/>
        </p:spPr>
        <p:txBody>
          <a:bodyPr wrap="square" rtlCol="0">
            <a:spAutoFit/>
          </a:bodyPr>
          <a:lstStyle/>
          <a:p>
            <a:r>
              <a:rPr kumimoji="1" lang="ja-JP" altLang="en-US" sz="2400"/>
              <a:t>次のアカウント登録画面で自分に最も当てはまる価値観を登録すると、より正確なマッチングを受けることができます。</a:t>
            </a:r>
            <a:endParaRPr kumimoji="1" lang="en-US" altLang="ja-JP" sz="2400"/>
          </a:p>
          <a:p>
            <a:r>
              <a:rPr kumimoji="1" lang="ja-JP" altLang="en-US" sz="2400"/>
              <a:t>ぜひ登録してください！</a:t>
            </a:r>
          </a:p>
        </p:txBody>
      </p:sp>
      <p:sp>
        <p:nvSpPr>
          <p:cNvPr id="17" name="タイトル 16">
            <a:extLst>
              <a:ext uri="{FF2B5EF4-FFF2-40B4-BE49-F238E27FC236}">
                <a16:creationId xmlns:a16="http://schemas.microsoft.com/office/drawing/2014/main" id="{7399CAE0-667D-1C4E-82BA-E0E017B85B51}"/>
              </a:ext>
            </a:extLst>
          </p:cNvPr>
          <p:cNvSpPr>
            <a:spLocks noGrp="1"/>
          </p:cNvSpPr>
          <p:nvPr>
            <p:ph type="title"/>
          </p:nvPr>
        </p:nvSpPr>
        <p:spPr/>
        <p:txBody>
          <a:bodyPr>
            <a:normAutofit fontScale="90000"/>
          </a:bodyPr>
          <a:lstStyle/>
          <a:p>
            <a:r>
              <a:rPr kumimoji="1" lang="ja-JP" altLang="en-US"/>
              <a:t>自己分析不完全だよ</a:t>
            </a:r>
          </a:p>
        </p:txBody>
      </p:sp>
      <p:grpSp>
        <p:nvGrpSpPr>
          <p:cNvPr id="18" name="グループ化 17">
            <a:extLst>
              <a:ext uri="{FF2B5EF4-FFF2-40B4-BE49-F238E27FC236}">
                <a16:creationId xmlns:a16="http://schemas.microsoft.com/office/drawing/2014/main" id="{94D4FF84-5F8B-D442-BFCD-31F512C84ABE}"/>
              </a:ext>
            </a:extLst>
          </p:cNvPr>
          <p:cNvGrpSpPr/>
          <p:nvPr/>
        </p:nvGrpSpPr>
        <p:grpSpPr>
          <a:xfrm>
            <a:off x="600722" y="650825"/>
            <a:ext cx="10990555" cy="1440667"/>
            <a:chOff x="-577185" y="212908"/>
            <a:chExt cx="7805474" cy="1688893"/>
          </a:xfrm>
        </p:grpSpPr>
        <p:pic>
          <p:nvPicPr>
            <p:cNvPr id="19" name="グラフィックス 18" descr="自宅">
              <a:hlinkClick r:id="rId4" action="ppaction://hlinksldjump"/>
              <a:extLst>
                <a:ext uri="{FF2B5EF4-FFF2-40B4-BE49-F238E27FC236}">
                  <a16:creationId xmlns:a16="http://schemas.microsoft.com/office/drawing/2014/main" id="{C3E81BD2-56A2-144F-91DC-0251A672052C}"/>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0" name="グラフィックス 19" descr="ユーザー">
              <a:extLst>
                <a:ext uri="{FF2B5EF4-FFF2-40B4-BE49-F238E27FC236}">
                  <a16:creationId xmlns:a16="http://schemas.microsoft.com/office/drawing/2014/main" id="{B4F85DC2-D9F2-424B-B603-D060997A938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1" name="グラフィックス 20" descr="封筒">
              <a:extLst>
                <a:ext uri="{FF2B5EF4-FFF2-40B4-BE49-F238E27FC236}">
                  <a16:creationId xmlns:a16="http://schemas.microsoft.com/office/drawing/2014/main" id="{6D082CEE-5E69-8140-BF1F-E6FE1A254D7F}"/>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22" name="グラフィックス 21" descr="鉛筆">
              <a:hlinkClick r:id="rId11" action="ppaction://hlinksldjump"/>
              <a:extLst>
                <a:ext uri="{FF2B5EF4-FFF2-40B4-BE49-F238E27FC236}">
                  <a16:creationId xmlns:a16="http://schemas.microsoft.com/office/drawing/2014/main" id="{88802F30-4FA5-864E-BAD0-F0419D243730}"/>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23" name="グラフィックス 22" descr="共有">
              <a:hlinkClick r:id="rId14" action="ppaction://hlinksldjump"/>
              <a:extLst>
                <a:ext uri="{FF2B5EF4-FFF2-40B4-BE49-F238E27FC236}">
                  <a16:creationId xmlns:a16="http://schemas.microsoft.com/office/drawing/2014/main" id="{1B17E62B-F224-FA4A-8C8A-A22B1ABFFFCD}"/>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24" name="テキスト ボックス 23">
              <a:extLst>
                <a:ext uri="{FF2B5EF4-FFF2-40B4-BE49-F238E27FC236}">
                  <a16:creationId xmlns:a16="http://schemas.microsoft.com/office/drawing/2014/main" id="{B62483C8-A3E2-C347-B002-D5C43686293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5" name="テキスト ボックス 24">
              <a:extLst>
                <a:ext uri="{FF2B5EF4-FFF2-40B4-BE49-F238E27FC236}">
                  <a16:creationId xmlns:a16="http://schemas.microsoft.com/office/drawing/2014/main" id="{0DBB926A-CAC9-CE47-BFBE-D4807BDE005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6" name="テキスト ボックス 25">
              <a:extLst>
                <a:ext uri="{FF2B5EF4-FFF2-40B4-BE49-F238E27FC236}">
                  <a16:creationId xmlns:a16="http://schemas.microsoft.com/office/drawing/2014/main" id="{7857FBF3-C5F3-C54D-B730-7CF1CA9B329D}"/>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27" name="テキスト ボックス 26">
              <a:extLst>
                <a:ext uri="{FF2B5EF4-FFF2-40B4-BE49-F238E27FC236}">
                  <a16:creationId xmlns:a16="http://schemas.microsoft.com/office/drawing/2014/main" id="{0C61C7B4-6E36-9F4B-810C-28689DB541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8" name="テキスト ボックス 27">
              <a:extLst>
                <a:ext uri="{FF2B5EF4-FFF2-40B4-BE49-F238E27FC236}">
                  <a16:creationId xmlns:a16="http://schemas.microsoft.com/office/drawing/2014/main" id="{391925B9-C090-B34D-A21C-6284FB30D8A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pic>
        <p:nvPicPr>
          <p:cNvPr id="29" name="グラフィックス 28" descr="警告">
            <a:extLst>
              <a:ext uri="{FF2B5EF4-FFF2-40B4-BE49-F238E27FC236}">
                <a16:creationId xmlns:a16="http://schemas.microsoft.com/office/drawing/2014/main" id="{32A0DA0A-6212-46BB-8226-5E1BEB57D0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096" y="2443843"/>
            <a:ext cx="914400" cy="914400"/>
          </a:xfrm>
          <a:prstGeom prst="rect">
            <a:avLst/>
          </a:prstGeom>
        </p:spPr>
      </p:pic>
      <p:sp>
        <p:nvSpPr>
          <p:cNvPr id="30" name="角丸四角形 14">
            <a:hlinkClick r:id="rId19" action="ppaction://hlinksldjump"/>
            <a:extLst>
              <a:ext uri="{FF2B5EF4-FFF2-40B4-BE49-F238E27FC236}">
                <a16:creationId xmlns:a16="http://schemas.microsoft.com/office/drawing/2014/main" id="{752032AA-E910-4249-98BA-5F7E82BE14B8}"/>
              </a:ext>
            </a:extLst>
          </p:cNvPr>
          <p:cNvSpPr/>
          <p:nvPr/>
        </p:nvSpPr>
        <p:spPr>
          <a:xfrm>
            <a:off x="1149892" y="5357880"/>
            <a:ext cx="3113580"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a:t>詳しく見る</a:t>
            </a:r>
          </a:p>
        </p:txBody>
      </p:sp>
    </p:spTree>
    <p:extLst>
      <p:ext uri="{BB962C8B-B14F-4D97-AF65-F5344CB8AC3E}">
        <p14:creationId xmlns:p14="http://schemas.microsoft.com/office/powerpoint/2010/main" val="399385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r>
              <a:rPr kumimoji="1" lang="en-US" altLang="ja-JP" sz="2400" b="1"/>
              <a:t>※</a:t>
            </a:r>
            <a:r>
              <a:rPr kumimoji="1" lang="ja-JP" altLang="en-US" sz="2400" b="1"/>
              <a:t>は必須項目です）</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9582724" y="54894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a:t>ニックネーム</a:t>
            </a:r>
            <a:r>
              <a:rPr kumimoji="1" lang="en-US" altLang="ja-JP" sz="1200"/>
              <a:t>※</a:t>
            </a:r>
            <a:endParaRPr kumimoji="1" lang="ja-JP" altLang="en-US" sz="1200"/>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a:t>性別</a:t>
            </a:r>
            <a:endParaRPr kumimoji="1" lang="en-US" altLang="ja-JP" sz="1200"/>
          </a:p>
        </p:txBody>
      </p:sp>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a:t>連絡先</a:t>
            </a:r>
          </a:p>
        </p:txBody>
      </p:sp>
      <p:sp>
        <p:nvSpPr>
          <p:cNvPr id="20" name="テキスト ボックス 19">
            <a:extLst>
              <a:ext uri="{FF2B5EF4-FFF2-40B4-BE49-F238E27FC236}">
                <a16:creationId xmlns:a16="http://schemas.microsoft.com/office/drawing/2014/main" id="{E90948DC-F096-5F45-B955-83844282EC15}"/>
              </a:ext>
            </a:extLst>
          </p:cNvPr>
          <p:cNvSpPr txBox="1"/>
          <p:nvPr/>
        </p:nvSpPr>
        <p:spPr>
          <a:xfrm>
            <a:off x="4349881" y="4178253"/>
            <a:ext cx="1261884" cy="276999"/>
          </a:xfrm>
          <a:prstGeom prst="rect">
            <a:avLst/>
          </a:prstGeom>
          <a:noFill/>
        </p:spPr>
        <p:txBody>
          <a:bodyPr wrap="none" rtlCol="0">
            <a:spAutoFit/>
          </a:bodyPr>
          <a:lstStyle/>
          <a:p>
            <a:r>
              <a:rPr kumimoji="1" lang="ja-JP" altLang="en-US" sz="1200"/>
              <a:t>フリースペース</a:t>
            </a:r>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4349881" y="5311255"/>
            <a:ext cx="1676400" cy="276999"/>
          </a:xfrm>
          <a:prstGeom prst="rect">
            <a:avLst/>
          </a:prstGeom>
          <a:noFill/>
        </p:spPr>
        <p:txBody>
          <a:bodyPr wrap="square" rtlCol="0">
            <a:spAutoFit/>
          </a:bodyPr>
          <a:lstStyle/>
          <a:p>
            <a:r>
              <a:rPr kumimoji="1" lang="ja-JP" altLang="en-US" sz="1200"/>
              <a:t>価値観</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9" name="グラフィックス 38" descr="ユーザー">
            <a:extLst>
              <a:ext uri="{FF2B5EF4-FFF2-40B4-BE49-F238E27FC236}">
                <a16:creationId xmlns:a16="http://schemas.microsoft.com/office/drawing/2014/main" id="{41377BA6-860B-2942-8BF3-4D598A337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789" y="2400522"/>
            <a:ext cx="2006708" cy="2006708"/>
          </a:xfrm>
          <a:prstGeom prst="rect">
            <a:avLst/>
          </a:prstGeom>
        </p:spPr>
      </p:pic>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E9A91B1-9354-0D48-AB48-B856A4390E27}"/>
              </a:ext>
            </a:extLst>
          </p:cNvPr>
          <p:cNvSpPr/>
          <p:nvPr/>
        </p:nvSpPr>
        <p:spPr>
          <a:xfrm>
            <a:off x="6291531" y="4199834"/>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4786C1C-CDB2-D14D-9CDF-415D187F8C50}"/>
              </a:ext>
            </a:extLst>
          </p:cNvPr>
          <p:cNvSpPr/>
          <p:nvPr/>
        </p:nvSpPr>
        <p:spPr>
          <a:xfrm>
            <a:off x="6302829" y="5669928"/>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A525676-6C8C-9D4B-A5F1-58AA3D47E0A6}"/>
              </a:ext>
            </a:extLst>
          </p:cNvPr>
          <p:cNvSpPr/>
          <p:nvPr/>
        </p:nvSpPr>
        <p:spPr>
          <a:xfrm>
            <a:off x="6302829" y="602889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B489746-BCEC-BB40-84A6-994FAE69E17D}"/>
              </a:ext>
            </a:extLst>
          </p:cNvPr>
          <p:cNvSpPr txBox="1"/>
          <p:nvPr/>
        </p:nvSpPr>
        <p:spPr>
          <a:xfrm>
            <a:off x="2437257" y="4271360"/>
            <a:ext cx="1415772" cy="276999"/>
          </a:xfrm>
          <a:prstGeom prst="rect">
            <a:avLst/>
          </a:prstGeom>
          <a:noFill/>
        </p:spPr>
        <p:txBody>
          <a:bodyPr wrap="none" rtlCol="0">
            <a:spAutoFit/>
          </a:bodyPr>
          <a:lstStyle/>
          <a:p>
            <a:r>
              <a:rPr kumimoji="1" lang="ja-JP" altLang="en-US" sz="1200"/>
              <a:t>プロフィール画像</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9022007" y="5300909"/>
            <a:ext cx="295468" cy="276999"/>
          </a:xfrm>
          <a:prstGeom prst="rect">
            <a:avLst/>
          </a:prstGeom>
          <a:noFill/>
        </p:spPr>
        <p:txBody>
          <a:bodyPr wrap="square" rtlCol="0">
            <a:spAutoFit/>
          </a:bodyPr>
          <a:lstStyle/>
          <a:p>
            <a:r>
              <a:rPr kumimoji="1" lang="ja-JP" altLang="en-US" sz="1200"/>
              <a:t>▼</a:t>
            </a:r>
          </a:p>
        </p:txBody>
      </p:sp>
      <p:sp>
        <p:nvSpPr>
          <p:cNvPr id="52" name="テキスト ボックス 51">
            <a:extLst>
              <a:ext uri="{FF2B5EF4-FFF2-40B4-BE49-F238E27FC236}">
                <a16:creationId xmlns:a16="http://schemas.microsoft.com/office/drawing/2014/main" id="{318EB176-FF3A-C847-A916-F15E2C677716}"/>
              </a:ext>
            </a:extLst>
          </p:cNvPr>
          <p:cNvSpPr txBox="1"/>
          <p:nvPr/>
        </p:nvSpPr>
        <p:spPr>
          <a:xfrm>
            <a:off x="9022007" y="5659878"/>
            <a:ext cx="295468" cy="276999"/>
          </a:xfrm>
          <a:prstGeom prst="rect">
            <a:avLst/>
          </a:prstGeom>
          <a:noFill/>
        </p:spPr>
        <p:txBody>
          <a:bodyPr wrap="square" rtlCol="0">
            <a:spAutoFit/>
          </a:bodyPr>
          <a:lstStyle/>
          <a:p>
            <a:r>
              <a:rPr kumimoji="1" lang="ja-JP" altLang="en-US" sz="12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9022007" y="6040921"/>
            <a:ext cx="295468" cy="276999"/>
          </a:xfrm>
          <a:prstGeom prst="rect">
            <a:avLst/>
          </a:prstGeom>
          <a:noFill/>
        </p:spPr>
        <p:txBody>
          <a:bodyPr wrap="square" rtlCol="0">
            <a:spAutoFit/>
          </a:bodyPr>
          <a:lstStyle/>
          <a:p>
            <a:r>
              <a:rPr kumimoji="1" lang="ja-JP" altLang="en-US" sz="1200"/>
              <a:t>▼</a:t>
            </a:r>
          </a:p>
        </p:txBody>
      </p:sp>
      <p:sp>
        <p:nvSpPr>
          <p:cNvPr id="22" name="タイトル 21">
            <a:extLst>
              <a:ext uri="{FF2B5EF4-FFF2-40B4-BE49-F238E27FC236}">
                <a16:creationId xmlns:a16="http://schemas.microsoft.com/office/drawing/2014/main" id="{9BA771A1-DE4F-6143-95EA-B2943F043B50}"/>
              </a:ext>
            </a:extLst>
          </p:cNvPr>
          <p:cNvSpPr>
            <a:spLocks noGrp="1"/>
          </p:cNvSpPr>
          <p:nvPr>
            <p:ph type="title"/>
          </p:nvPr>
        </p:nvSpPr>
        <p:spPr/>
        <p:txBody>
          <a:bodyPr>
            <a:normAutofit fontScale="90000"/>
          </a:bodyPr>
          <a:lstStyle/>
          <a:p>
            <a:r>
              <a:rPr kumimoji="1" lang="ja-JP" altLang="en-US"/>
              <a:t>アカウント登録</a:t>
            </a:r>
          </a:p>
        </p:txBody>
      </p:sp>
      <p:grpSp>
        <p:nvGrpSpPr>
          <p:cNvPr id="47" name="グループ化 46">
            <a:extLst>
              <a:ext uri="{FF2B5EF4-FFF2-40B4-BE49-F238E27FC236}">
                <a16:creationId xmlns:a16="http://schemas.microsoft.com/office/drawing/2014/main" id="{FFDF73A4-7D88-D949-9C42-734779AA4DFA}"/>
              </a:ext>
            </a:extLst>
          </p:cNvPr>
          <p:cNvGrpSpPr/>
          <p:nvPr/>
        </p:nvGrpSpPr>
        <p:grpSpPr>
          <a:xfrm>
            <a:off x="600722" y="473270"/>
            <a:ext cx="10990555" cy="1440667"/>
            <a:chOff x="-577185" y="212908"/>
            <a:chExt cx="7805474" cy="1688893"/>
          </a:xfrm>
        </p:grpSpPr>
        <p:pic>
          <p:nvPicPr>
            <p:cNvPr id="54" name="グラフィックス 53" descr="自宅">
              <a:hlinkClick r:id="rId6" action="ppaction://hlinksldjump"/>
              <a:extLst>
                <a:ext uri="{FF2B5EF4-FFF2-40B4-BE49-F238E27FC236}">
                  <a16:creationId xmlns:a16="http://schemas.microsoft.com/office/drawing/2014/main" id="{3FEF1B57-FA02-044D-9818-CD45762A2C3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55" name="グラフィックス 54" descr="ユーザー">
              <a:extLst>
                <a:ext uri="{FF2B5EF4-FFF2-40B4-BE49-F238E27FC236}">
                  <a16:creationId xmlns:a16="http://schemas.microsoft.com/office/drawing/2014/main" id="{4782B680-19D5-7645-B87F-334E7DF4CA7B}"/>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56" name="グラフィックス 55" descr="封筒">
              <a:extLst>
                <a:ext uri="{FF2B5EF4-FFF2-40B4-BE49-F238E27FC236}">
                  <a16:creationId xmlns:a16="http://schemas.microsoft.com/office/drawing/2014/main" id="{540177F5-3E00-F74E-A615-50A30377DB2A}"/>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57" name="グラフィックス 56" descr="鉛筆">
              <a:hlinkClick r:id="rId13" action="ppaction://hlinksldjump"/>
              <a:extLst>
                <a:ext uri="{FF2B5EF4-FFF2-40B4-BE49-F238E27FC236}">
                  <a16:creationId xmlns:a16="http://schemas.microsoft.com/office/drawing/2014/main" id="{6E06859B-F0F5-474C-A4A8-EDFFDA76E54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58" name="グラフィックス 57" descr="共有">
              <a:hlinkClick r:id="rId16" action="ppaction://hlinksldjump"/>
              <a:extLst>
                <a:ext uri="{FF2B5EF4-FFF2-40B4-BE49-F238E27FC236}">
                  <a16:creationId xmlns:a16="http://schemas.microsoft.com/office/drawing/2014/main" id="{5AECD55E-A8A2-8D47-891B-F5E1E3E4DFCD}"/>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79598EE6-62D0-9145-B0AA-D92D6A07654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427EFC9A-6521-FC45-8B55-11852254CF0D}"/>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61" name="テキスト ボックス 60">
              <a:extLst>
                <a:ext uri="{FF2B5EF4-FFF2-40B4-BE49-F238E27FC236}">
                  <a16:creationId xmlns:a16="http://schemas.microsoft.com/office/drawing/2014/main" id="{87623CBB-D6C0-F643-AED2-D338E8F5B81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62" name="テキスト ボックス 61">
              <a:extLst>
                <a:ext uri="{FF2B5EF4-FFF2-40B4-BE49-F238E27FC236}">
                  <a16:creationId xmlns:a16="http://schemas.microsoft.com/office/drawing/2014/main" id="{F03E2985-05DF-FC43-B34B-0F9822C1FDE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5F5146CB-F0C5-C040-A9B3-BE650B2DE3F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64" name="テキスト ボックス 63">
            <a:extLst>
              <a:ext uri="{FF2B5EF4-FFF2-40B4-BE49-F238E27FC236}">
                <a16:creationId xmlns:a16="http://schemas.microsoft.com/office/drawing/2014/main" id="{90FCF57A-DAE6-3945-925A-08784DA9F3E6}"/>
              </a:ext>
            </a:extLst>
          </p:cNvPr>
          <p:cNvSpPr txBox="1"/>
          <p:nvPr/>
        </p:nvSpPr>
        <p:spPr>
          <a:xfrm>
            <a:off x="2616531" y="4548359"/>
            <a:ext cx="1420972" cy="276999"/>
          </a:xfrm>
          <a:prstGeom prst="rect">
            <a:avLst/>
          </a:prstGeom>
          <a:noFill/>
        </p:spPr>
        <p:txBody>
          <a:bodyPr wrap="square" rtlCol="0">
            <a:spAutoFit/>
          </a:bodyPr>
          <a:lstStyle/>
          <a:p>
            <a:r>
              <a:rPr kumimoji="1" lang="ja-JP" altLang="en-US" sz="1200"/>
              <a:t>内定あり</a:t>
            </a:r>
          </a:p>
        </p:txBody>
      </p:sp>
      <p:sp>
        <p:nvSpPr>
          <p:cNvPr id="65" name="楕円 4">
            <a:extLst>
              <a:ext uri="{FF2B5EF4-FFF2-40B4-BE49-F238E27FC236}">
                <a16:creationId xmlns:a16="http://schemas.microsoft.com/office/drawing/2014/main" id="{FD9B360A-C288-CA44-B0F2-F67134E6492C}"/>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9665EB78-7B0B-2148-AFED-08934AFA9870}"/>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2323E921-F8C3-0449-8174-F506B375E0FD}"/>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
            <a:extLst>
              <a:ext uri="{FF2B5EF4-FFF2-40B4-BE49-F238E27FC236}">
                <a16:creationId xmlns:a16="http://schemas.microsoft.com/office/drawing/2014/main" id="{5FD63034-E785-7D4D-9E63-F8E66A80EB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267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p>
        </p:txBody>
      </p:sp>
      <p:sp>
        <p:nvSpPr>
          <p:cNvPr id="38" name="テキスト ボックス 37">
            <a:extLst>
              <a:ext uri="{FF2B5EF4-FFF2-40B4-BE49-F238E27FC236}">
                <a16:creationId xmlns:a16="http://schemas.microsoft.com/office/drawing/2014/main" id="{306D0211-E6AE-8E4B-9265-1B35F1FFAEF7}"/>
              </a:ext>
            </a:extLst>
          </p:cNvPr>
          <p:cNvSpPr txBox="1"/>
          <p:nvPr/>
        </p:nvSpPr>
        <p:spPr>
          <a:xfrm>
            <a:off x="3297248" y="4863984"/>
            <a:ext cx="6684067" cy="461665"/>
          </a:xfrm>
          <a:prstGeom prst="rect">
            <a:avLst/>
          </a:prstGeom>
          <a:solidFill>
            <a:schemeClr val="bg1"/>
          </a:solidFill>
        </p:spPr>
        <p:txBody>
          <a:bodyPr wrap="square" rtlCol="0">
            <a:spAutoFit/>
          </a:bodyPr>
          <a:lstStyle/>
          <a:p>
            <a:pPr algn="ctr"/>
            <a:r>
              <a:rPr kumimoji="1" lang="ja-JP" altLang="en-US" sz="2400" b="1"/>
              <a:t>この内容で登録しますか？</a:t>
            </a:r>
          </a:p>
        </p:txBody>
      </p:sp>
      <p:pic>
        <p:nvPicPr>
          <p:cNvPr id="47" name="グラフィックス 46" descr="ユーザー">
            <a:extLst>
              <a:ext uri="{FF2B5EF4-FFF2-40B4-BE49-F238E27FC236}">
                <a16:creationId xmlns:a16="http://schemas.microsoft.com/office/drawing/2014/main" id="{8776C71E-82C6-0548-B852-1506B99D9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248" y="2347829"/>
            <a:ext cx="2006708" cy="2006708"/>
          </a:xfrm>
          <a:prstGeom prst="rect">
            <a:avLst/>
          </a:prstGeom>
        </p:spPr>
      </p:pic>
      <p:sp>
        <p:nvSpPr>
          <p:cNvPr id="54" name="テキスト ボックス 53">
            <a:extLst>
              <a:ext uri="{FF2B5EF4-FFF2-40B4-BE49-F238E27FC236}">
                <a16:creationId xmlns:a16="http://schemas.microsoft.com/office/drawing/2014/main" id="{D4E2948A-BB99-9748-8AA9-6DAD66DA36E9}"/>
              </a:ext>
            </a:extLst>
          </p:cNvPr>
          <p:cNvSpPr txBox="1"/>
          <p:nvPr/>
        </p:nvSpPr>
        <p:spPr>
          <a:xfrm>
            <a:off x="5582336" y="2516462"/>
            <a:ext cx="3480047" cy="2308324"/>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a:t>
            </a:r>
            <a:endParaRPr kumimoji="1" lang="en-US" altLang="ja-JP"/>
          </a:p>
          <a:p>
            <a:endParaRPr kumimoji="1" lang="en-US" altLang="ja-JP"/>
          </a:p>
          <a:p>
            <a:r>
              <a:rPr kumimoji="1" lang="ja-JP" altLang="en-US"/>
              <a:t>価値観	</a:t>
            </a:r>
          </a:p>
        </p:txBody>
      </p:sp>
      <p:grpSp>
        <p:nvGrpSpPr>
          <p:cNvPr id="55" name="グループ化 54">
            <a:extLst>
              <a:ext uri="{FF2B5EF4-FFF2-40B4-BE49-F238E27FC236}">
                <a16:creationId xmlns:a16="http://schemas.microsoft.com/office/drawing/2014/main" id="{ED713337-D8FE-AD4A-AECE-CE3A85731DCD}"/>
              </a:ext>
            </a:extLst>
          </p:cNvPr>
          <p:cNvGrpSpPr/>
          <p:nvPr/>
        </p:nvGrpSpPr>
        <p:grpSpPr>
          <a:xfrm>
            <a:off x="3672519" y="5491327"/>
            <a:ext cx="5933523" cy="892511"/>
            <a:chOff x="2989939" y="5481774"/>
            <a:chExt cx="5933523" cy="892511"/>
          </a:xfrm>
        </p:grpSpPr>
        <p:sp>
          <p:nvSpPr>
            <p:cNvPr id="56" name="四角形: 角を丸くする 41">
              <a:hlinkClick r:id="rId5" action="ppaction://hlinksldjump"/>
              <a:extLst>
                <a:ext uri="{FF2B5EF4-FFF2-40B4-BE49-F238E27FC236}">
                  <a16:creationId xmlns:a16="http://schemas.microsoft.com/office/drawing/2014/main" id="{F78A26C4-3085-CA49-A34B-C0A588500DC6}"/>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57" name="四角形: 角を丸くする 42">
              <a:hlinkClick r:id="rId6" action="ppaction://hlinksldjump"/>
              <a:extLst>
                <a:ext uri="{FF2B5EF4-FFF2-40B4-BE49-F238E27FC236}">
                  <a16:creationId xmlns:a16="http://schemas.microsoft.com/office/drawing/2014/main" id="{7B190270-D4E4-6A45-99E2-A57C16736FDA}"/>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 name="タイトル 1">
            <a:extLst>
              <a:ext uri="{FF2B5EF4-FFF2-40B4-BE49-F238E27FC236}">
                <a16:creationId xmlns:a16="http://schemas.microsoft.com/office/drawing/2014/main" id="{D6A46734-62BC-6848-A43E-C190957B38A3}"/>
              </a:ext>
            </a:extLst>
          </p:cNvPr>
          <p:cNvSpPr>
            <a:spLocks noGrp="1"/>
          </p:cNvSpPr>
          <p:nvPr>
            <p:ph type="title"/>
          </p:nvPr>
        </p:nvSpPr>
        <p:spPr/>
        <p:txBody>
          <a:bodyPr>
            <a:normAutofit fontScale="90000"/>
          </a:bodyPr>
          <a:lstStyle/>
          <a:p>
            <a:r>
              <a:rPr kumimoji="1" lang="ja-JP" altLang="en-US"/>
              <a:t>アカウント登録確認画面</a:t>
            </a:r>
          </a:p>
        </p:txBody>
      </p:sp>
      <p:grpSp>
        <p:nvGrpSpPr>
          <p:cNvPr id="21" name="グループ化 20">
            <a:extLst>
              <a:ext uri="{FF2B5EF4-FFF2-40B4-BE49-F238E27FC236}">
                <a16:creationId xmlns:a16="http://schemas.microsoft.com/office/drawing/2014/main" id="{DC6785D2-FA6C-4A40-889B-A48F89BE64B3}"/>
              </a:ext>
            </a:extLst>
          </p:cNvPr>
          <p:cNvGrpSpPr/>
          <p:nvPr/>
        </p:nvGrpSpPr>
        <p:grpSpPr>
          <a:xfrm>
            <a:off x="600722" y="411127"/>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59BBD6E8-7CBA-3543-AAD2-0D04C945436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3" name="グラフィックス 22" descr="ユーザー">
              <a:extLst>
                <a:ext uri="{FF2B5EF4-FFF2-40B4-BE49-F238E27FC236}">
                  <a16:creationId xmlns:a16="http://schemas.microsoft.com/office/drawing/2014/main" id="{73C8D1AF-0AF8-774E-901F-B6C09E479E01}"/>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4" name="グラフィックス 23" descr="封筒">
              <a:extLst>
                <a:ext uri="{FF2B5EF4-FFF2-40B4-BE49-F238E27FC236}">
                  <a16:creationId xmlns:a16="http://schemas.microsoft.com/office/drawing/2014/main" id="{4C9B20BC-8A9C-F848-BAAC-ED6888047874}"/>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5" name="グラフィックス 24" descr="鉛筆">
              <a:hlinkClick r:id="rId14" action="ppaction://hlinksldjump"/>
              <a:extLst>
                <a:ext uri="{FF2B5EF4-FFF2-40B4-BE49-F238E27FC236}">
                  <a16:creationId xmlns:a16="http://schemas.microsoft.com/office/drawing/2014/main" id="{FDA2DF92-C507-E649-A7C4-1C4F99CF8121}"/>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6" name="グラフィックス 25" descr="共有">
              <a:hlinkClick r:id="rId17" action="ppaction://hlinksldjump"/>
              <a:extLst>
                <a:ext uri="{FF2B5EF4-FFF2-40B4-BE49-F238E27FC236}">
                  <a16:creationId xmlns:a16="http://schemas.microsoft.com/office/drawing/2014/main" id="{6BBB7685-2592-704E-8193-E0913FD45F28}"/>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93B8822E-F26B-4945-AB72-B5498AFBF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8D67670C-3AB0-BF4B-B103-4997EE6863E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9" name="テキスト ボックス 28">
              <a:extLst>
                <a:ext uri="{FF2B5EF4-FFF2-40B4-BE49-F238E27FC236}">
                  <a16:creationId xmlns:a16="http://schemas.microsoft.com/office/drawing/2014/main" id="{547B808A-C9AB-F74E-BCB6-EA95D9214CB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1CE398C5-3095-6F44-97E4-3E4D51C6A820}"/>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1" name="テキスト ボックス 30">
              <a:extLst>
                <a:ext uri="{FF2B5EF4-FFF2-40B4-BE49-F238E27FC236}">
                  <a16:creationId xmlns:a16="http://schemas.microsoft.com/office/drawing/2014/main" id="{26E54644-4496-2844-B03F-070EE79CC169}"/>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4" name="テキスト ボックス 33">
            <a:extLst>
              <a:ext uri="{FF2B5EF4-FFF2-40B4-BE49-F238E27FC236}">
                <a16:creationId xmlns:a16="http://schemas.microsoft.com/office/drawing/2014/main" id="{107D380C-EC35-7F46-8B88-BF5D95DD8277}"/>
              </a:ext>
            </a:extLst>
          </p:cNvPr>
          <p:cNvSpPr txBox="1"/>
          <p:nvPr/>
        </p:nvSpPr>
        <p:spPr>
          <a:xfrm>
            <a:off x="3785109" y="4411952"/>
            <a:ext cx="1420972" cy="276999"/>
          </a:xfrm>
          <a:prstGeom prst="rect">
            <a:avLst/>
          </a:prstGeom>
          <a:noFill/>
        </p:spPr>
        <p:txBody>
          <a:bodyPr wrap="square" rtlCol="0">
            <a:spAutoFit/>
          </a:bodyPr>
          <a:lstStyle/>
          <a:p>
            <a:r>
              <a:rPr kumimoji="1" lang="ja-JP" altLang="en-US" sz="1200"/>
              <a:t>内定なし</a:t>
            </a:r>
          </a:p>
        </p:txBody>
      </p:sp>
    </p:spTree>
    <p:extLst>
      <p:ext uri="{BB962C8B-B14F-4D97-AF65-F5344CB8AC3E}">
        <p14:creationId xmlns:p14="http://schemas.microsoft.com/office/powerpoint/2010/main" val="3275537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830179" y="830814"/>
            <a:ext cx="3260558" cy="523220"/>
          </a:xfrm>
          <a:prstGeom prst="rect">
            <a:avLst/>
          </a:prstGeom>
          <a:noFill/>
        </p:spPr>
        <p:txBody>
          <a:bodyPr wrap="square" rtlCol="0">
            <a:spAutoFit/>
          </a:bodyPr>
          <a:lstStyle/>
          <a:p>
            <a:pPr algn="ctr"/>
            <a:r>
              <a:rPr kumimoji="1" lang="en-US" altLang="ja-JP" sz="2800" err="1"/>
              <a:t>Trendmatch</a:t>
            </a:r>
            <a:r>
              <a:rPr kumimoji="1" lang="ja-JP" altLang="en-US" sz="2800"/>
              <a:t>とは？</a:t>
            </a:r>
          </a:p>
        </p:txBody>
      </p:sp>
      <p:sp>
        <p:nvSpPr>
          <p:cNvPr id="3" name="テキスト ボックス 2">
            <a:extLst>
              <a:ext uri="{FF2B5EF4-FFF2-40B4-BE49-F238E27FC236}">
                <a16:creationId xmlns:a16="http://schemas.microsoft.com/office/drawing/2014/main" id="{21DCDABA-108B-A243-8788-CDFACDF90869}"/>
              </a:ext>
            </a:extLst>
          </p:cNvPr>
          <p:cNvSpPr txBox="1"/>
          <p:nvPr/>
        </p:nvSpPr>
        <p:spPr>
          <a:xfrm>
            <a:off x="463689" y="1889728"/>
            <a:ext cx="11264622" cy="584775"/>
          </a:xfrm>
          <a:prstGeom prst="rect">
            <a:avLst/>
          </a:prstGeom>
          <a:noFill/>
        </p:spPr>
        <p:txBody>
          <a:bodyPr wrap="none" rtlCol="0">
            <a:spAutoFit/>
          </a:bodyPr>
          <a:lstStyle/>
          <a:p>
            <a:r>
              <a:rPr kumimoji="1" lang="ja-JP" altLang="en-US" sz="3200" b="1"/>
              <a:t>自己分析とマッチングをあわせた新しい就活支援サイトです</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ja-JP" sz="1600" kern="1200" err="1">
                <a:solidFill>
                  <a:schemeClr val="bg2">
                    <a:lumMod val="75000"/>
                  </a:schemeClr>
                </a:solidFill>
                <a:effectLst/>
              </a:rPr>
              <a:t>Trendmatch</a:t>
            </a:r>
            <a:r>
              <a:rPr kumimoji="1" lang="ja-JP" altLang="ja-JP" sz="1600" kern="1200">
                <a:solidFill>
                  <a:schemeClr val="bg2">
                    <a:lumMod val="75000"/>
                  </a:schemeClr>
                </a:solidFill>
                <a:effectLst/>
              </a:rPr>
              <a:t>とは</a:t>
            </a:r>
            <a:r>
              <a:rPr kumimoji="1" lang="en-US" altLang="ja-JP" sz="1600" kern="1200">
                <a:solidFill>
                  <a:schemeClr val="bg2">
                    <a:lumMod val="75000"/>
                  </a:schemeClr>
                </a:solidFill>
                <a:effectLst/>
              </a:rPr>
              <a:t>?</a:t>
            </a:r>
            <a:endParaRPr lang="ja-JP" altLang="ja-JP" sz="1600">
              <a:solidFill>
                <a:schemeClr val="bg2">
                  <a:lumMod val="75000"/>
                </a:schemeClr>
              </a:solidFill>
              <a:effectLst/>
            </a:endParaRPr>
          </a:p>
        </p:txBody>
      </p:sp>
      <p:pic>
        <p:nvPicPr>
          <p:cNvPr id="8" name="図 7">
            <a:extLst>
              <a:ext uri="{FF2B5EF4-FFF2-40B4-BE49-F238E27FC236}">
                <a16:creationId xmlns:a16="http://schemas.microsoft.com/office/drawing/2014/main" id="{41FA45C3-080B-4337-9E8A-D962F518ED53}"/>
              </a:ext>
            </a:extLst>
          </p:cNvPr>
          <p:cNvPicPr>
            <a:picLocks noChangeAspect="1"/>
          </p:cNvPicPr>
          <p:nvPr/>
        </p:nvPicPr>
        <p:blipFill>
          <a:blip r:embed="rId4"/>
          <a:stretch>
            <a:fillRect/>
          </a:stretch>
        </p:blipFill>
        <p:spPr>
          <a:xfrm>
            <a:off x="2448134" y="2540301"/>
            <a:ext cx="7295732" cy="4103850"/>
          </a:xfrm>
          <a:prstGeom prst="rect">
            <a:avLst/>
          </a:prstGeom>
        </p:spPr>
      </p:pic>
    </p:spTree>
    <p:extLst>
      <p:ext uri="{BB962C8B-B14F-4D97-AF65-F5344CB8AC3E}">
        <p14:creationId xmlns:p14="http://schemas.microsoft.com/office/powerpoint/2010/main" val="357407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p>
        </p:txBody>
      </p:sp>
      <p:sp>
        <p:nvSpPr>
          <p:cNvPr id="38" name="テキスト ボックス 37">
            <a:extLst>
              <a:ext uri="{FF2B5EF4-FFF2-40B4-BE49-F238E27FC236}">
                <a16:creationId xmlns:a16="http://schemas.microsoft.com/office/drawing/2014/main" id="{306D0211-E6AE-8E4B-9265-1B35F1FFAEF7}"/>
              </a:ext>
            </a:extLst>
          </p:cNvPr>
          <p:cNvSpPr txBox="1"/>
          <p:nvPr/>
        </p:nvSpPr>
        <p:spPr>
          <a:xfrm>
            <a:off x="3297248" y="4863984"/>
            <a:ext cx="6684067" cy="461665"/>
          </a:xfrm>
          <a:prstGeom prst="rect">
            <a:avLst/>
          </a:prstGeom>
          <a:solidFill>
            <a:schemeClr val="bg1"/>
          </a:solidFill>
        </p:spPr>
        <p:txBody>
          <a:bodyPr wrap="square" rtlCol="0">
            <a:spAutoFit/>
          </a:bodyPr>
          <a:lstStyle/>
          <a:p>
            <a:pPr algn="ctr"/>
            <a:r>
              <a:rPr kumimoji="1" lang="ja-JP" altLang="en-US" sz="2400" b="1"/>
              <a:t>アカウント登録が完了しました</a:t>
            </a:r>
          </a:p>
        </p:txBody>
      </p:sp>
      <p:pic>
        <p:nvPicPr>
          <p:cNvPr id="47" name="グラフィックス 46" descr="ユーザー">
            <a:extLst>
              <a:ext uri="{FF2B5EF4-FFF2-40B4-BE49-F238E27FC236}">
                <a16:creationId xmlns:a16="http://schemas.microsoft.com/office/drawing/2014/main" id="{8776C71E-82C6-0548-B852-1506B99D9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248" y="2347829"/>
            <a:ext cx="2006708" cy="2006708"/>
          </a:xfrm>
          <a:prstGeom prst="rect">
            <a:avLst/>
          </a:prstGeom>
        </p:spPr>
      </p:pic>
      <p:sp>
        <p:nvSpPr>
          <p:cNvPr id="54" name="テキスト ボックス 53">
            <a:extLst>
              <a:ext uri="{FF2B5EF4-FFF2-40B4-BE49-F238E27FC236}">
                <a16:creationId xmlns:a16="http://schemas.microsoft.com/office/drawing/2014/main" id="{D4E2948A-BB99-9748-8AA9-6DAD66DA36E9}"/>
              </a:ext>
            </a:extLst>
          </p:cNvPr>
          <p:cNvSpPr txBox="1"/>
          <p:nvPr/>
        </p:nvSpPr>
        <p:spPr>
          <a:xfrm>
            <a:off x="5582336" y="2516462"/>
            <a:ext cx="3480047" cy="2308324"/>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a:t>
            </a:r>
            <a:endParaRPr kumimoji="1" lang="en-US" altLang="ja-JP"/>
          </a:p>
          <a:p>
            <a:endParaRPr kumimoji="1" lang="en-US" altLang="ja-JP"/>
          </a:p>
          <a:p>
            <a:r>
              <a:rPr kumimoji="1" lang="ja-JP" altLang="en-US"/>
              <a:t>価値観	</a:t>
            </a:r>
          </a:p>
        </p:txBody>
      </p:sp>
      <p:sp>
        <p:nvSpPr>
          <p:cNvPr id="20" name="四角形: 角を丸くする 19">
            <a:hlinkClick r:id="rId5" action="ppaction://hlinksldjump"/>
            <a:extLst>
              <a:ext uri="{FF2B5EF4-FFF2-40B4-BE49-F238E27FC236}">
                <a16:creationId xmlns:a16="http://schemas.microsoft.com/office/drawing/2014/main" id="{4D115B95-86C1-2E44-A100-68E827592149}"/>
              </a:ext>
            </a:extLst>
          </p:cNvPr>
          <p:cNvSpPr/>
          <p:nvPr/>
        </p:nvSpPr>
        <p:spPr>
          <a:xfrm>
            <a:off x="4903948" y="55650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a:t>アカウント登録完了画面</a:t>
            </a:r>
          </a:p>
        </p:txBody>
      </p:sp>
      <p:grpSp>
        <p:nvGrpSpPr>
          <p:cNvPr id="19" name="グループ化 18">
            <a:extLst>
              <a:ext uri="{FF2B5EF4-FFF2-40B4-BE49-F238E27FC236}">
                <a16:creationId xmlns:a16="http://schemas.microsoft.com/office/drawing/2014/main" id="{A859F4D8-587C-8C40-8AF9-109B393E824C}"/>
              </a:ext>
            </a:extLst>
          </p:cNvPr>
          <p:cNvGrpSpPr/>
          <p:nvPr/>
        </p:nvGrpSpPr>
        <p:grpSpPr>
          <a:xfrm>
            <a:off x="600722" y="587892"/>
            <a:ext cx="10990555" cy="1440667"/>
            <a:chOff x="-577185" y="212908"/>
            <a:chExt cx="7805474" cy="1688893"/>
          </a:xfrm>
        </p:grpSpPr>
        <p:pic>
          <p:nvPicPr>
            <p:cNvPr id="29" name="グラフィックス 28" descr="自宅">
              <a:hlinkClick r:id="rId5" action="ppaction://hlinksldjump"/>
              <a:extLst>
                <a:ext uri="{FF2B5EF4-FFF2-40B4-BE49-F238E27FC236}">
                  <a16:creationId xmlns:a16="http://schemas.microsoft.com/office/drawing/2014/main" id="{F77B10EE-067B-AB4E-8D86-692081A95F97}"/>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32" name="グラフィックス 31" descr="ユーザー">
              <a:extLst>
                <a:ext uri="{FF2B5EF4-FFF2-40B4-BE49-F238E27FC236}">
                  <a16:creationId xmlns:a16="http://schemas.microsoft.com/office/drawing/2014/main" id="{921E191B-85F7-AD4F-BE5E-F90D70F0418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33" name="グラフィックス 32" descr="封筒">
              <a:extLst>
                <a:ext uri="{FF2B5EF4-FFF2-40B4-BE49-F238E27FC236}">
                  <a16:creationId xmlns:a16="http://schemas.microsoft.com/office/drawing/2014/main" id="{A805A05D-5445-CE46-A0FE-AEC20845BE2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F82B6025-01F3-1847-BF55-AC4249AB18C9}"/>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449BC1B8-69B1-E744-9709-5AE67AFB20A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813532ED-DF2E-B145-8933-E0629DCE89F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D3A2DDA4-6FB9-CA43-A34C-76229E27A6E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9" name="テキスト ボックス 38">
              <a:extLst>
                <a:ext uri="{FF2B5EF4-FFF2-40B4-BE49-F238E27FC236}">
                  <a16:creationId xmlns:a16="http://schemas.microsoft.com/office/drawing/2014/main" id="{0D736281-12CA-744B-BB49-FEEA7E1A278F}"/>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40" name="テキスト ボックス 39">
              <a:extLst>
                <a:ext uri="{FF2B5EF4-FFF2-40B4-BE49-F238E27FC236}">
                  <a16:creationId xmlns:a16="http://schemas.microsoft.com/office/drawing/2014/main" id="{9B27D3FB-089F-3540-A168-AC6411E6C4B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1" name="テキスト ボックス 40">
              <a:extLst>
                <a:ext uri="{FF2B5EF4-FFF2-40B4-BE49-F238E27FC236}">
                  <a16:creationId xmlns:a16="http://schemas.microsoft.com/office/drawing/2014/main" id="{E2DE7148-BFFC-F44F-9FF0-2C77D72636F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3" name="テキスト ボックス 22">
            <a:extLst>
              <a:ext uri="{FF2B5EF4-FFF2-40B4-BE49-F238E27FC236}">
                <a16:creationId xmlns:a16="http://schemas.microsoft.com/office/drawing/2014/main" id="{9117E8BD-9908-A646-B59D-030B13EF6223}"/>
              </a:ext>
            </a:extLst>
          </p:cNvPr>
          <p:cNvSpPr txBox="1"/>
          <p:nvPr/>
        </p:nvSpPr>
        <p:spPr>
          <a:xfrm>
            <a:off x="3691708" y="4287905"/>
            <a:ext cx="1420972" cy="276999"/>
          </a:xfrm>
          <a:prstGeom prst="rect">
            <a:avLst/>
          </a:prstGeom>
          <a:noFill/>
        </p:spPr>
        <p:txBody>
          <a:bodyPr wrap="square" rtlCol="0">
            <a:spAutoFit/>
          </a:bodyPr>
          <a:lstStyle/>
          <a:p>
            <a:r>
              <a:rPr kumimoji="1" lang="ja-JP" altLang="en-US" sz="1200"/>
              <a:t>内定なし</a:t>
            </a:r>
          </a:p>
        </p:txBody>
      </p:sp>
    </p:spTree>
    <p:extLst>
      <p:ext uri="{BB962C8B-B14F-4D97-AF65-F5344CB8AC3E}">
        <p14:creationId xmlns:p14="http://schemas.microsoft.com/office/powerpoint/2010/main" val="1372532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a:extLst>
              <a:ext uri="{FF2B5EF4-FFF2-40B4-BE49-F238E27FC236}">
                <a16:creationId xmlns:a16="http://schemas.microsoft.com/office/drawing/2014/main" id="{D141CD06-F148-BF4E-9FD9-9A7D1816145B}"/>
              </a:ext>
            </a:extLst>
          </p:cNvPr>
          <p:cNvSpPr/>
          <p:nvPr/>
        </p:nvSpPr>
        <p:spPr>
          <a:xfrm>
            <a:off x="2071200" y="1946398"/>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姓</a:t>
            </a:r>
            <a:r>
              <a:rPr kumimoji="1" lang="en-US" altLang="ja-JP">
                <a:solidFill>
                  <a:sysClr val="windowText" lastClr="000000"/>
                </a:solidFill>
              </a:rPr>
              <a:t> (</a:t>
            </a:r>
            <a:r>
              <a:rPr kumimoji="1" lang="ja-JP" altLang="en-US">
                <a:solidFill>
                  <a:sysClr val="windowText" lastClr="000000"/>
                </a:solidFill>
              </a:rPr>
              <a:t>元の情報を表示</a:t>
            </a:r>
            <a:r>
              <a:rPr kumimoji="1" lang="en-US" altLang="ja-JP">
                <a:solidFill>
                  <a:sysClr val="windowText" lastClr="000000"/>
                </a:solidFill>
              </a:rPr>
              <a:t>)</a:t>
            </a:r>
            <a:endParaRPr kumimoji="1" lang="ja-JP" altLang="en-US">
              <a:solidFill>
                <a:sysClr val="windowText" lastClr="000000"/>
              </a:solidFill>
            </a:endParaRPr>
          </a:p>
        </p:txBody>
      </p:sp>
      <p:sp>
        <p:nvSpPr>
          <p:cNvPr id="13" name="角丸四角形 12">
            <a:extLst>
              <a:ext uri="{FF2B5EF4-FFF2-40B4-BE49-F238E27FC236}">
                <a16:creationId xmlns:a16="http://schemas.microsoft.com/office/drawing/2014/main" id="{748878B0-5248-CC4E-82BE-48905639282D}"/>
              </a:ext>
            </a:extLst>
          </p:cNvPr>
          <p:cNvSpPr/>
          <p:nvPr/>
        </p:nvSpPr>
        <p:spPr>
          <a:xfrm>
            <a:off x="6254179" y="1946397"/>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名</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4" name="テキスト ボックス 13">
            <a:extLst>
              <a:ext uri="{FF2B5EF4-FFF2-40B4-BE49-F238E27FC236}">
                <a16:creationId xmlns:a16="http://schemas.microsoft.com/office/drawing/2014/main" id="{5506FC16-E5F9-0441-BF28-AA1632BB0B27}"/>
              </a:ext>
            </a:extLst>
          </p:cNvPr>
          <p:cNvSpPr txBox="1"/>
          <p:nvPr/>
        </p:nvSpPr>
        <p:spPr>
          <a:xfrm>
            <a:off x="0" y="1243198"/>
            <a:ext cx="5393656" cy="707886"/>
          </a:xfrm>
          <a:prstGeom prst="rect">
            <a:avLst/>
          </a:prstGeom>
          <a:noFill/>
        </p:spPr>
        <p:txBody>
          <a:bodyPr wrap="square" rtlCol="0">
            <a:spAutoFit/>
          </a:bodyPr>
          <a:lstStyle/>
          <a:p>
            <a:pPr algn="ctr"/>
            <a:r>
              <a:rPr kumimoji="1" lang="ja-JP" altLang="en-US" sz="4000"/>
              <a:t>ユーザー情報編集</a:t>
            </a:r>
          </a:p>
        </p:txBody>
      </p:sp>
      <p:sp>
        <p:nvSpPr>
          <p:cNvPr id="15" name="角丸四角形 14">
            <a:extLst>
              <a:ext uri="{FF2B5EF4-FFF2-40B4-BE49-F238E27FC236}">
                <a16:creationId xmlns:a16="http://schemas.microsoft.com/office/drawing/2014/main" id="{E46B0116-7B98-9B40-9DE2-2766BA66156D}"/>
              </a:ext>
            </a:extLst>
          </p:cNvPr>
          <p:cNvSpPr/>
          <p:nvPr/>
        </p:nvSpPr>
        <p:spPr>
          <a:xfrm>
            <a:off x="2059168" y="2800640"/>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姓（フリガナ）</a:t>
            </a:r>
          </a:p>
        </p:txBody>
      </p:sp>
      <p:sp>
        <p:nvSpPr>
          <p:cNvPr id="16" name="角丸四角形 15">
            <a:extLst>
              <a:ext uri="{FF2B5EF4-FFF2-40B4-BE49-F238E27FC236}">
                <a16:creationId xmlns:a16="http://schemas.microsoft.com/office/drawing/2014/main" id="{D65326C9-DDD8-4647-8A38-9E1E21C06648}"/>
              </a:ext>
            </a:extLst>
          </p:cNvPr>
          <p:cNvSpPr/>
          <p:nvPr/>
        </p:nvSpPr>
        <p:spPr>
          <a:xfrm>
            <a:off x="6242147" y="2800639"/>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名（フリガナ）</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059167" y="3703008"/>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8" name="角丸四角形 17">
            <a:extLst>
              <a:ext uri="{FF2B5EF4-FFF2-40B4-BE49-F238E27FC236}">
                <a16:creationId xmlns:a16="http://schemas.microsoft.com/office/drawing/2014/main" id="{19E2265D-F3C1-2443-A46C-5BD69EDD7CB7}"/>
              </a:ext>
            </a:extLst>
          </p:cNvPr>
          <p:cNvSpPr/>
          <p:nvPr/>
        </p:nvSpPr>
        <p:spPr>
          <a:xfrm>
            <a:off x="2059168" y="4498451"/>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9" name="角丸四角形 18">
            <a:extLst>
              <a:ext uri="{FF2B5EF4-FFF2-40B4-BE49-F238E27FC236}">
                <a16:creationId xmlns:a16="http://schemas.microsoft.com/office/drawing/2014/main" id="{FA80FC71-1FA6-7543-AFCB-A30B56DA978B}"/>
              </a:ext>
            </a:extLst>
          </p:cNvPr>
          <p:cNvSpPr/>
          <p:nvPr/>
        </p:nvSpPr>
        <p:spPr>
          <a:xfrm>
            <a:off x="2059167" y="540082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確認のためもう一度入力してください</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20" name="角丸四角形 19">
            <a:extLst>
              <a:ext uri="{FF2B5EF4-FFF2-40B4-BE49-F238E27FC236}">
                <a16:creationId xmlns:a16="http://schemas.microsoft.com/office/drawing/2014/main" id="{CEB38754-1C27-B441-9364-64912FBC61FA}"/>
              </a:ext>
            </a:extLst>
          </p:cNvPr>
          <p:cNvSpPr/>
          <p:nvPr/>
        </p:nvSpPr>
        <p:spPr>
          <a:xfrm>
            <a:off x="2059166" y="6196263"/>
            <a:ext cx="1937087"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卒業年度</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35116" y="6303189"/>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a:t>
            </a:r>
            <a:r>
              <a:rPr lang="ja-JP" altLang="en-US"/>
              <a:t>情報編集</a:t>
            </a:r>
            <a:endParaRPr kumimoji="1" lang="ja-JP" altLang="en-US"/>
          </a:p>
        </p:txBody>
      </p:sp>
      <p:grpSp>
        <p:nvGrpSpPr>
          <p:cNvPr id="22" name="グループ化 21">
            <a:extLst>
              <a:ext uri="{FF2B5EF4-FFF2-40B4-BE49-F238E27FC236}">
                <a16:creationId xmlns:a16="http://schemas.microsoft.com/office/drawing/2014/main" id="{EE623CD4-C2FB-481B-A558-21775FD1190D}"/>
              </a:ext>
            </a:extLst>
          </p:cNvPr>
          <p:cNvGrpSpPr/>
          <p:nvPr/>
        </p:nvGrpSpPr>
        <p:grpSpPr>
          <a:xfrm>
            <a:off x="600722" y="230362"/>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8B198E86-D8C4-4277-BB2C-F653B78B5E10}"/>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hlinkClick r:id="rId7" action="ppaction://hlinksldjump"/>
              <a:extLst>
                <a:ext uri="{FF2B5EF4-FFF2-40B4-BE49-F238E27FC236}">
                  <a16:creationId xmlns:a16="http://schemas.microsoft.com/office/drawing/2014/main" id="{45112920-6BCB-4AEB-BFFA-0885FF126F89}"/>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5" name="グラフィックス 24" descr="封筒">
              <a:hlinkClick r:id="rId10" action="ppaction://hlinksldjump"/>
              <a:extLst>
                <a:ext uri="{FF2B5EF4-FFF2-40B4-BE49-F238E27FC236}">
                  <a16:creationId xmlns:a16="http://schemas.microsoft.com/office/drawing/2014/main" id="{2D7C3F3F-CFB1-4E8B-9916-82AC43640507}"/>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6" name="グラフィックス 25" descr="鉛筆">
              <a:hlinkClick r:id="rId13" action="ppaction://hlinksldjump"/>
              <a:extLst>
                <a:ext uri="{FF2B5EF4-FFF2-40B4-BE49-F238E27FC236}">
                  <a16:creationId xmlns:a16="http://schemas.microsoft.com/office/drawing/2014/main" id="{D2261C0E-BF91-44B7-8ED1-33CD55B51DA4}"/>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7" name="グラフィックス 26" descr="共有">
              <a:hlinkClick r:id="rId16" action="ppaction://hlinksldjump"/>
              <a:extLst>
                <a:ext uri="{FF2B5EF4-FFF2-40B4-BE49-F238E27FC236}">
                  <a16:creationId xmlns:a16="http://schemas.microsoft.com/office/drawing/2014/main" id="{013A180C-7CBE-4F64-9404-E676B2EDD567}"/>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DE47FEFB-3104-4EE1-BA81-723758936AF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51C58AC9-C071-45B9-BEC8-0CCB436D349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0" name="テキスト ボックス 29">
              <a:extLst>
                <a:ext uri="{FF2B5EF4-FFF2-40B4-BE49-F238E27FC236}">
                  <a16:creationId xmlns:a16="http://schemas.microsoft.com/office/drawing/2014/main" id="{1F5E4F1D-397B-4451-A78A-F8254D36EF6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1" name="テキスト ボックス 30">
              <a:extLst>
                <a:ext uri="{FF2B5EF4-FFF2-40B4-BE49-F238E27FC236}">
                  <a16:creationId xmlns:a16="http://schemas.microsoft.com/office/drawing/2014/main" id="{64FF65EF-40FD-4A57-BFCB-E53B2E65E56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solidFill>
                    <a:srgbClr val="FF0000"/>
                  </a:solidFill>
                </a:rPr>
                <a:t>Edit </a:t>
              </a:r>
            </a:p>
            <a:p>
              <a:pPr algn="ctr"/>
              <a:r>
                <a:rPr kumimoji="1" lang="en-US" altLang="ja-JP">
                  <a:solidFill>
                    <a:srgbClr val="FF0000"/>
                  </a:solidFill>
                </a:rPr>
                <a:t>User Info.</a:t>
              </a:r>
              <a:endParaRPr kumimoji="1" lang="ja-JP" altLang="en-US">
                <a:solidFill>
                  <a:srgbClr val="FF0000"/>
                </a:solidFill>
              </a:endParaRPr>
            </a:p>
          </p:txBody>
        </p:sp>
        <p:sp>
          <p:nvSpPr>
            <p:cNvPr id="32" name="テキスト ボックス 31">
              <a:extLst>
                <a:ext uri="{FF2B5EF4-FFF2-40B4-BE49-F238E27FC236}">
                  <a16:creationId xmlns:a16="http://schemas.microsoft.com/office/drawing/2014/main" id="{BC052E9E-3666-4A97-8732-FD506E683FF7}"/>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940121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自己分析誘導ページ１</a:t>
            </a:r>
          </a:p>
        </p:txBody>
      </p:sp>
      <p:pic>
        <p:nvPicPr>
          <p:cNvPr id="4" name="コンテンツ プレースホルダー 3">
            <a:extLst>
              <a:ext uri="{FF2B5EF4-FFF2-40B4-BE49-F238E27FC236}">
                <a16:creationId xmlns:a16="http://schemas.microsoft.com/office/drawing/2014/main" id="{7F4E6A5B-220D-4745-82DE-4D2CBE89CE81}"/>
              </a:ext>
            </a:extLst>
          </p:cNvPr>
          <p:cNvPicPr>
            <a:picLocks noGrp="1" noChangeAspect="1"/>
          </p:cNvPicPr>
          <p:nvPr>
            <p:ph idx="1"/>
          </p:nvPr>
        </p:nvPicPr>
        <p:blipFill>
          <a:blip r:embed="rId2"/>
          <a:stretch>
            <a:fillRect/>
          </a:stretch>
        </p:blipFill>
        <p:spPr>
          <a:xfrm>
            <a:off x="0" y="2506662"/>
            <a:ext cx="4351338" cy="4351338"/>
          </a:xfrm>
          <a:prstGeom prst="rect">
            <a:avLst/>
          </a:prstGeom>
        </p:spPr>
      </p:pic>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3"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9" name="グラフィックス 8" descr="鉛筆">
              <a:hlinkClick r:id="rId10"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10" name="グラフィックス 9" descr="共有">
              <a:hlinkClick r:id="rId13"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6" name="テキスト ボックス 15">
            <a:extLst>
              <a:ext uri="{FF2B5EF4-FFF2-40B4-BE49-F238E27FC236}">
                <a16:creationId xmlns:a16="http://schemas.microsoft.com/office/drawing/2014/main" id="{06191A85-9B58-CB47-95C1-DCB16597AC60}"/>
              </a:ext>
            </a:extLst>
          </p:cNvPr>
          <p:cNvSpPr txBox="1"/>
          <p:nvPr/>
        </p:nvSpPr>
        <p:spPr>
          <a:xfrm>
            <a:off x="5863226" y="2659470"/>
            <a:ext cx="4852611" cy="523220"/>
          </a:xfrm>
          <a:prstGeom prst="rect">
            <a:avLst/>
          </a:prstGeom>
          <a:noFill/>
        </p:spPr>
        <p:txBody>
          <a:bodyPr wrap="none" rtlCol="0">
            <a:spAutoFit/>
          </a:bodyPr>
          <a:lstStyle/>
          <a:p>
            <a:pPr algn="ctr"/>
            <a:r>
              <a:rPr kumimoji="1" lang="ja-JP" altLang="en-US" sz="2800" b="1"/>
              <a:t>モチベーショングラフの作成</a:t>
            </a:r>
          </a:p>
        </p:txBody>
      </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4774253" y="3750668"/>
            <a:ext cx="6647974" cy="1477328"/>
          </a:xfrm>
          <a:prstGeom prst="rect">
            <a:avLst/>
          </a:prstGeom>
          <a:noFill/>
        </p:spPr>
        <p:txBody>
          <a:bodyPr wrap="none" rtlCol="0">
            <a:spAutoFit/>
          </a:bodyPr>
          <a:lstStyle/>
          <a:p>
            <a:pPr algn="ctr"/>
            <a:r>
              <a:rPr kumimoji="1" lang="ja-JP" altLang="en-US"/>
              <a:t>手元に紙とペンを用意してください。</a:t>
            </a:r>
            <a:endParaRPr kumimoji="1" lang="en-US" altLang="ja-JP"/>
          </a:p>
          <a:p>
            <a:pPr algn="ctr"/>
            <a:endParaRPr kumimoji="1" lang="en-US" altLang="ja-JP"/>
          </a:p>
          <a:p>
            <a:pPr algn="ctr"/>
            <a:endParaRPr kumimoji="1" lang="en-US" altLang="ja-JP"/>
          </a:p>
          <a:p>
            <a:pPr algn="ctr"/>
            <a:r>
              <a:rPr kumimoji="1" lang="ja-JP" altLang="en-US"/>
              <a:t>出生から現在を振り返り</a:t>
            </a:r>
            <a:endParaRPr kumimoji="1" lang="en-US" altLang="ja-JP"/>
          </a:p>
          <a:p>
            <a:pPr algn="ctr"/>
            <a:r>
              <a:rPr kumimoji="1" lang="ja-JP" altLang="en-US"/>
              <a:t>どんなときに喜び、どんなときに悲しんだのか考えてみよう。</a:t>
            </a:r>
            <a:endParaRPr kumimoji="1" lang="en-US" altLang="ja-JP"/>
          </a:p>
        </p:txBody>
      </p:sp>
      <p:sp>
        <p:nvSpPr>
          <p:cNvPr id="18" name="角丸四角形 17">
            <a:hlinkClick r:id="rId16" action="ppaction://hlinksldjump"/>
            <a:extLst>
              <a:ext uri="{FF2B5EF4-FFF2-40B4-BE49-F238E27FC236}">
                <a16:creationId xmlns:a16="http://schemas.microsoft.com/office/drawing/2014/main" id="{EC6C947D-2CC1-8149-802F-9ED0B72F0943}"/>
              </a:ext>
            </a:extLst>
          </p:cNvPr>
          <p:cNvSpPr/>
          <p:nvPr/>
        </p:nvSpPr>
        <p:spPr>
          <a:xfrm>
            <a:off x="9614370" y="5710944"/>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次へ</a:t>
            </a:r>
          </a:p>
        </p:txBody>
      </p:sp>
    </p:spTree>
    <p:extLst>
      <p:ext uri="{BB962C8B-B14F-4D97-AF65-F5344CB8AC3E}">
        <p14:creationId xmlns:p14="http://schemas.microsoft.com/office/powerpoint/2010/main" val="110382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a:t>
            </a:r>
            <a:r>
              <a:rPr kumimoji="1" lang="en-US" altLang="ja-JP"/>
              <a:t>2</a:t>
            </a:r>
            <a:endParaRPr kumimoji="1" lang="ja-JP" altLang="en-US"/>
          </a:p>
        </p:txBody>
      </p:sp>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2"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2537" y="212908"/>
              <a:ext cx="631958" cy="1055069"/>
            </a:xfrm>
            <a:prstGeom prst="rect">
              <a:avLst/>
            </a:prstGeom>
          </p:spPr>
        </p:pic>
        <p:pic>
          <p:nvPicPr>
            <p:cNvPr id="9" name="グラフィックス 8" descr="鉛筆">
              <a:hlinkClick r:id="rId9"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73420" y="258363"/>
              <a:ext cx="631958" cy="1055069"/>
            </a:xfrm>
            <a:prstGeom prst="rect">
              <a:avLst/>
            </a:prstGeom>
          </p:spPr>
        </p:pic>
        <p:pic>
          <p:nvPicPr>
            <p:cNvPr id="10" name="グラフィックス 9" descr="共有">
              <a:hlinkClick r:id="rId12"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6" name="テキスト ボックス 15">
            <a:extLst>
              <a:ext uri="{FF2B5EF4-FFF2-40B4-BE49-F238E27FC236}">
                <a16:creationId xmlns:a16="http://schemas.microsoft.com/office/drawing/2014/main" id="{06191A85-9B58-CB47-95C1-DCB16597AC60}"/>
              </a:ext>
            </a:extLst>
          </p:cNvPr>
          <p:cNvSpPr txBox="1"/>
          <p:nvPr/>
        </p:nvSpPr>
        <p:spPr>
          <a:xfrm>
            <a:off x="7119981" y="2659470"/>
            <a:ext cx="2339102" cy="523220"/>
          </a:xfrm>
          <a:prstGeom prst="rect">
            <a:avLst/>
          </a:prstGeom>
          <a:noFill/>
        </p:spPr>
        <p:txBody>
          <a:bodyPr wrap="none" rtlCol="0">
            <a:spAutoFit/>
          </a:bodyPr>
          <a:lstStyle/>
          <a:p>
            <a:pPr algn="ctr"/>
            <a:r>
              <a:rPr kumimoji="1" lang="ja-JP" altLang="en-US" sz="2800" b="1"/>
              <a:t>自分史の作成</a:t>
            </a:r>
          </a:p>
        </p:txBody>
      </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1999205" y="3764198"/>
            <a:ext cx="8032968" cy="2308324"/>
          </a:xfrm>
          <a:prstGeom prst="rect">
            <a:avLst/>
          </a:prstGeom>
          <a:noFill/>
        </p:spPr>
        <p:txBody>
          <a:bodyPr wrap="none" rtlCol="0">
            <a:spAutoFit/>
          </a:bodyPr>
          <a:lstStyle/>
          <a:p>
            <a:pPr algn="ctr"/>
            <a:r>
              <a:rPr kumimoji="1" lang="ja-JP" altLang="en-US"/>
              <a:t>手元に紙とペンを用意してください。</a:t>
            </a:r>
            <a:endParaRPr kumimoji="1" lang="en-US" altLang="ja-JP"/>
          </a:p>
          <a:p>
            <a:pPr algn="ctr"/>
            <a:endParaRPr kumimoji="1" lang="en-US" altLang="ja-JP"/>
          </a:p>
          <a:p>
            <a:pPr algn="ctr"/>
            <a:endParaRPr kumimoji="1" lang="en-US" altLang="ja-JP"/>
          </a:p>
          <a:p>
            <a:pPr algn="ctr"/>
            <a:r>
              <a:rPr kumimoji="1" lang="ja-JP" altLang="en-US"/>
              <a:t>出生から現在を振り返り</a:t>
            </a:r>
            <a:endParaRPr kumimoji="1" lang="en-US" altLang="ja-JP"/>
          </a:p>
          <a:p>
            <a:pPr algn="ctr"/>
            <a:r>
              <a:rPr kumimoji="1" lang="ja-JP" altLang="en-US"/>
              <a:t>どんな出来事があって、どんなことを学び感じたのか言語化しよう。</a:t>
            </a:r>
            <a:endParaRPr kumimoji="1" lang="en-US" altLang="ja-JP"/>
          </a:p>
          <a:p>
            <a:pPr algn="ctr"/>
            <a:r>
              <a:rPr kumimoji="1" lang="ja-JP" altLang="en-US"/>
              <a:t>深ぼることができれば自分の中で大切にしてきた価値観が見えてくるはず。</a:t>
            </a:r>
            <a:endParaRPr kumimoji="1" lang="en-US" altLang="ja-JP"/>
          </a:p>
          <a:p>
            <a:pPr algn="ctr"/>
            <a:endParaRPr kumimoji="1" lang="en-US" altLang="ja-JP"/>
          </a:p>
          <a:p>
            <a:pPr algn="ctr"/>
            <a:r>
              <a:rPr kumimoji="1" lang="ja-JP" altLang="en-US"/>
              <a:t>振り返るときはなぜそう感じたのか？を大事にしよう。</a:t>
            </a:r>
            <a:endParaRPr kumimoji="1" lang="en-US" altLang="ja-JP"/>
          </a:p>
        </p:txBody>
      </p:sp>
      <p:sp>
        <p:nvSpPr>
          <p:cNvPr id="18" name="角丸四角形 17">
            <a:hlinkClick r:id="rId15" action="ppaction://hlinksldjump"/>
            <a:extLst>
              <a:ext uri="{FF2B5EF4-FFF2-40B4-BE49-F238E27FC236}">
                <a16:creationId xmlns:a16="http://schemas.microsoft.com/office/drawing/2014/main" id="{EC6C947D-2CC1-8149-802F-9ED0B72F0943}"/>
              </a:ext>
            </a:extLst>
          </p:cNvPr>
          <p:cNvSpPr/>
          <p:nvPr/>
        </p:nvSpPr>
        <p:spPr>
          <a:xfrm>
            <a:off x="9570757" y="6068753"/>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おしまい</a:t>
            </a:r>
          </a:p>
        </p:txBody>
      </p:sp>
      <p:pic>
        <p:nvPicPr>
          <p:cNvPr id="21" name="図 20" descr="スクリーンショット が含まれている画像&#10;&#10;&#10;&#10;自動的に生成された説明">
            <a:extLst>
              <a:ext uri="{FF2B5EF4-FFF2-40B4-BE49-F238E27FC236}">
                <a16:creationId xmlns:a16="http://schemas.microsoft.com/office/drawing/2014/main" id="{ADBB00D6-70C5-CC4D-AF61-25EB16AA3D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50" y="2211877"/>
            <a:ext cx="6032039" cy="1418406"/>
          </a:xfrm>
          <a:prstGeom prst="rect">
            <a:avLst/>
          </a:prstGeom>
        </p:spPr>
      </p:pic>
    </p:spTree>
    <p:extLst>
      <p:ext uri="{BB962C8B-B14F-4D97-AF65-F5344CB8AC3E}">
        <p14:creationId xmlns:p14="http://schemas.microsoft.com/office/powerpoint/2010/main" val="187887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a:extLst>
              <a:ext uri="{FF2B5EF4-FFF2-40B4-BE49-F238E27FC236}">
                <a16:creationId xmlns:a16="http://schemas.microsoft.com/office/drawing/2014/main" id="{D141CD06-F148-BF4E-9FD9-9A7D1816145B}"/>
              </a:ext>
            </a:extLst>
          </p:cNvPr>
          <p:cNvSpPr/>
          <p:nvPr/>
        </p:nvSpPr>
        <p:spPr>
          <a:xfrm>
            <a:off x="2117558" y="1251286"/>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姓</a:t>
            </a:r>
          </a:p>
        </p:txBody>
      </p:sp>
      <p:sp>
        <p:nvSpPr>
          <p:cNvPr id="13" name="角丸四角形 12">
            <a:extLst>
              <a:ext uri="{FF2B5EF4-FFF2-40B4-BE49-F238E27FC236}">
                <a16:creationId xmlns:a16="http://schemas.microsoft.com/office/drawing/2014/main" id="{748878B0-5248-CC4E-82BE-48905639282D}"/>
              </a:ext>
            </a:extLst>
          </p:cNvPr>
          <p:cNvSpPr/>
          <p:nvPr/>
        </p:nvSpPr>
        <p:spPr>
          <a:xfrm>
            <a:off x="6300537" y="1251285"/>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名</a:t>
            </a:r>
          </a:p>
        </p:txBody>
      </p:sp>
      <p:sp>
        <p:nvSpPr>
          <p:cNvPr id="14" name="テキスト ボックス 13">
            <a:extLst>
              <a:ext uri="{FF2B5EF4-FFF2-40B4-BE49-F238E27FC236}">
                <a16:creationId xmlns:a16="http://schemas.microsoft.com/office/drawing/2014/main" id="{5506FC16-E5F9-0441-BF28-AA1632BB0B27}"/>
              </a:ext>
            </a:extLst>
          </p:cNvPr>
          <p:cNvSpPr txBox="1"/>
          <p:nvPr/>
        </p:nvSpPr>
        <p:spPr>
          <a:xfrm>
            <a:off x="-71723" y="181092"/>
            <a:ext cx="7554897" cy="707886"/>
          </a:xfrm>
          <a:prstGeom prst="rect">
            <a:avLst/>
          </a:prstGeom>
          <a:noFill/>
        </p:spPr>
        <p:txBody>
          <a:bodyPr wrap="square" rtlCol="0">
            <a:spAutoFit/>
          </a:bodyPr>
          <a:lstStyle/>
          <a:p>
            <a:pPr algn="ctr"/>
            <a:r>
              <a:rPr kumimoji="1" lang="ja-JP" altLang="en-US" sz="4000"/>
              <a:t>ユーザー登録</a:t>
            </a:r>
          </a:p>
        </p:txBody>
      </p:sp>
      <p:sp>
        <p:nvSpPr>
          <p:cNvPr id="15" name="角丸四角形 14">
            <a:extLst>
              <a:ext uri="{FF2B5EF4-FFF2-40B4-BE49-F238E27FC236}">
                <a16:creationId xmlns:a16="http://schemas.microsoft.com/office/drawing/2014/main" id="{E46B0116-7B98-9B40-9DE2-2766BA66156D}"/>
              </a:ext>
            </a:extLst>
          </p:cNvPr>
          <p:cNvSpPr/>
          <p:nvPr/>
        </p:nvSpPr>
        <p:spPr>
          <a:xfrm>
            <a:off x="2105526" y="2105528"/>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姓（フリガナ）</a:t>
            </a:r>
          </a:p>
        </p:txBody>
      </p:sp>
      <p:sp>
        <p:nvSpPr>
          <p:cNvPr id="16" name="角丸四角形 15">
            <a:extLst>
              <a:ext uri="{FF2B5EF4-FFF2-40B4-BE49-F238E27FC236}">
                <a16:creationId xmlns:a16="http://schemas.microsoft.com/office/drawing/2014/main" id="{D65326C9-DDD8-4647-8A38-9E1E21C06648}"/>
              </a:ext>
            </a:extLst>
          </p:cNvPr>
          <p:cNvSpPr/>
          <p:nvPr/>
        </p:nvSpPr>
        <p:spPr>
          <a:xfrm>
            <a:off x="6288505" y="2105527"/>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名（フリガナ）</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105525" y="300789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18" name="角丸四角形 17">
            <a:extLst>
              <a:ext uri="{FF2B5EF4-FFF2-40B4-BE49-F238E27FC236}">
                <a16:creationId xmlns:a16="http://schemas.microsoft.com/office/drawing/2014/main" id="{19E2265D-F3C1-2443-A46C-5BD69EDD7CB7}"/>
              </a:ext>
            </a:extLst>
          </p:cNvPr>
          <p:cNvSpPr/>
          <p:nvPr/>
        </p:nvSpPr>
        <p:spPr>
          <a:xfrm>
            <a:off x="2105526" y="3803339"/>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9" name="角丸四角形 18">
            <a:extLst>
              <a:ext uri="{FF2B5EF4-FFF2-40B4-BE49-F238E27FC236}">
                <a16:creationId xmlns:a16="http://schemas.microsoft.com/office/drawing/2014/main" id="{FA80FC71-1FA6-7543-AFCB-A30B56DA978B}"/>
              </a:ext>
            </a:extLst>
          </p:cNvPr>
          <p:cNvSpPr/>
          <p:nvPr/>
        </p:nvSpPr>
        <p:spPr>
          <a:xfrm>
            <a:off x="2105525" y="4705708"/>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確認のためもう一度入力してください</a:t>
            </a:r>
          </a:p>
        </p:txBody>
      </p:sp>
      <p:sp>
        <p:nvSpPr>
          <p:cNvPr id="20" name="角丸四角形 19">
            <a:extLst>
              <a:ext uri="{FF2B5EF4-FFF2-40B4-BE49-F238E27FC236}">
                <a16:creationId xmlns:a16="http://schemas.microsoft.com/office/drawing/2014/main" id="{CEB38754-1C27-B441-9364-64912FBC61FA}"/>
              </a:ext>
            </a:extLst>
          </p:cNvPr>
          <p:cNvSpPr/>
          <p:nvPr/>
        </p:nvSpPr>
        <p:spPr>
          <a:xfrm>
            <a:off x="2105524" y="5501151"/>
            <a:ext cx="1937087"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卒業年度</a:t>
            </a: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81474"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ユーザー登録</a:t>
            </a:r>
          </a:p>
        </p:txBody>
      </p:sp>
    </p:spTree>
    <p:extLst>
      <p:ext uri="{BB962C8B-B14F-4D97-AF65-F5344CB8AC3E}">
        <p14:creationId xmlns:p14="http://schemas.microsoft.com/office/powerpoint/2010/main" val="3385666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a:extLst>
              <a:ext uri="{FF2B5EF4-FFF2-40B4-BE49-F238E27FC236}">
                <a16:creationId xmlns:a16="http://schemas.microsoft.com/office/drawing/2014/main" id="{D141CD06-F148-BF4E-9FD9-9A7D1816145B}"/>
              </a:ext>
            </a:extLst>
          </p:cNvPr>
          <p:cNvSpPr/>
          <p:nvPr/>
        </p:nvSpPr>
        <p:spPr>
          <a:xfrm>
            <a:off x="2117558" y="1251286"/>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姓</a:t>
            </a:r>
          </a:p>
        </p:txBody>
      </p:sp>
      <p:sp>
        <p:nvSpPr>
          <p:cNvPr id="13" name="角丸四角形 12">
            <a:extLst>
              <a:ext uri="{FF2B5EF4-FFF2-40B4-BE49-F238E27FC236}">
                <a16:creationId xmlns:a16="http://schemas.microsoft.com/office/drawing/2014/main" id="{748878B0-5248-CC4E-82BE-48905639282D}"/>
              </a:ext>
            </a:extLst>
          </p:cNvPr>
          <p:cNvSpPr/>
          <p:nvPr/>
        </p:nvSpPr>
        <p:spPr>
          <a:xfrm>
            <a:off x="6300537" y="1251285"/>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名</a:t>
            </a:r>
          </a:p>
        </p:txBody>
      </p:sp>
      <p:sp>
        <p:nvSpPr>
          <p:cNvPr id="14" name="テキスト ボックス 13">
            <a:extLst>
              <a:ext uri="{FF2B5EF4-FFF2-40B4-BE49-F238E27FC236}">
                <a16:creationId xmlns:a16="http://schemas.microsoft.com/office/drawing/2014/main" id="{5506FC16-E5F9-0441-BF28-AA1632BB0B27}"/>
              </a:ext>
            </a:extLst>
          </p:cNvPr>
          <p:cNvSpPr txBox="1"/>
          <p:nvPr/>
        </p:nvSpPr>
        <p:spPr>
          <a:xfrm>
            <a:off x="-71723" y="181092"/>
            <a:ext cx="7554897" cy="707886"/>
          </a:xfrm>
          <a:prstGeom prst="rect">
            <a:avLst/>
          </a:prstGeom>
          <a:noFill/>
        </p:spPr>
        <p:txBody>
          <a:bodyPr wrap="square" rtlCol="0">
            <a:spAutoFit/>
          </a:bodyPr>
          <a:lstStyle/>
          <a:p>
            <a:pPr algn="ctr"/>
            <a:r>
              <a:rPr kumimoji="1" lang="ja-JP" altLang="en-US" sz="4000"/>
              <a:t>登録確認画面</a:t>
            </a:r>
          </a:p>
        </p:txBody>
      </p:sp>
      <p:sp>
        <p:nvSpPr>
          <p:cNvPr id="15" name="角丸四角形 14">
            <a:extLst>
              <a:ext uri="{FF2B5EF4-FFF2-40B4-BE49-F238E27FC236}">
                <a16:creationId xmlns:a16="http://schemas.microsoft.com/office/drawing/2014/main" id="{E46B0116-7B98-9B40-9DE2-2766BA66156D}"/>
              </a:ext>
            </a:extLst>
          </p:cNvPr>
          <p:cNvSpPr/>
          <p:nvPr/>
        </p:nvSpPr>
        <p:spPr>
          <a:xfrm>
            <a:off x="2105526" y="2105528"/>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姓（フリガナ）</a:t>
            </a:r>
          </a:p>
        </p:txBody>
      </p:sp>
      <p:sp>
        <p:nvSpPr>
          <p:cNvPr id="16" name="角丸四角形 15">
            <a:extLst>
              <a:ext uri="{FF2B5EF4-FFF2-40B4-BE49-F238E27FC236}">
                <a16:creationId xmlns:a16="http://schemas.microsoft.com/office/drawing/2014/main" id="{D65326C9-DDD8-4647-8A38-9E1E21C06648}"/>
              </a:ext>
            </a:extLst>
          </p:cNvPr>
          <p:cNvSpPr/>
          <p:nvPr/>
        </p:nvSpPr>
        <p:spPr>
          <a:xfrm>
            <a:off x="6288505" y="2105527"/>
            <a:ext cx="3585410"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名（フリガナ）</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105525" y="300789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18" name="角丸四角形 17">
            <a:extLst>
              <a:ext uri="{FF2B5EF4-FFF2-40B4-BE49-F238E27FC236}">
                <a16:creationId xmlns:a16="http://schemas.microsoft.com/office/drawing/2014/main" id="{19E2265D-F3C1-2443-A46C-5BD69EDD7CB7}"/>
              </a:ext>
            </a:extLst>
          </p:cNvPr>
          <p:cNvSpPr/>
          <p:nvPr/>
        </p:nvSpPr>
        <p:spPr>
          <a:xfrm>
            <a:off x="2105526" y="3803339"/>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9" name="角丸四角形 18">
            <a:extLst>
              <a:ext uri="{FF2B5EF4-FFF2-40B4-BE49-F238E27FC236}">
                <a16:creationId xmlns:a16="http://schemas.microsoft.com/office/drawing/2014/main" id="{FA80FC71-1FA6-7543-AFCB-A30B56DA978B}"/>
              </a:ext>
            </a:extLst>
          </p:cNvPr>
          <p:cNvSpPr/>
          <p:nvPr/>
        </p:nvSpPr>
        <p:spPr>
          <a:xfrm>
            <a:off x="2105525" y="4705708"/>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確認のためもう一度入力してください</a:t>
            </a:r>
          </a:p>
        </p:txBody>
      </p:sp>
      <p:sp>
        <p:nvSpPr>
          <p:cNvPr id="20" name="角丸四角形 19">
            <a:extLst>
              <a:ext uri="{FF2B5EF4-FFF2-40B4-BE49-F238E27FC236}">
                <a16:creationId xmlns:a16="http://schemas.microsoft.com/office/drawing/2014/main" id="{CEB38754-1C27-B441-9364-64912FBC61FA}"/>
              </a:ext>
            </a:extLst>
          </p:cNvPr>
          <p:cNvSpPr/>
          <p:nvPr/>
        </p:nvSpPr>
        <p:spPr>
          <a:xfrm>
            <a:off x="2105524" y="5501151"/>
            <a:ext cx="1937087"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卒業年度</a:t>
            </a: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81474"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確認</a:t>
            </a:r>
          </a:p>
        </p:txBody>
      </p:sp>
      <p:sp>
        <p:nvSpPr>
          <p:cNvPr id="12" name="角丸四角形 11">
            <a:extLst>
              <a:ext uri="{FF2B5EF4-FFF2-40B4-BE49-F238E27FC236}">
                <a16:creationId xmlns:a16="http://schemas.microsoft.com/office/drawing/2014/main" id="{C4B418CF-CE28-D941-B70A-AAC057444195}"/>
              </a:ext>
            </a:extLst>
          </p:cNvPr>
          <p:cNvSpPr/>
          <p:nvPr/>
        </p:nvSpPr>
        <p:spPr>
          <a:xfrm>
            <a:off x="2105524" y="6150238"/>
            <a:ext cx="5747086" cy="4812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上記の内容で登録します。よろしいですか</a:t>
            </a:r>
          </a:p>
        </p:txBody>
      </p:sp>
      <p:sp>
        <p:nvSpPr>
          <p:cNvPr id="2" name="タイトル 1">
            <a:extLst>
              <a:ext uri="{FF2B5EF4-FFF2-40B4-BE49-F238E27FC236}">
                <a16:creationId xmlns:a16="http://schemas.microsoft.com/office/drawing/2014/main" id="{C93A58E8-CCCD-6C42-85AE-47D87452E171}"/>
              </a:ext>
            </a:extLst>
          </p:cNvPr>
          <p:cNvSpPr>
            <a:spLocks noGrp="1"/>
          </p:cNvSpPr>
          <p:nvPr>
            <p:ph type="title"/>
          </p:nvPr>
        </p:nvSpPr>
        <p:spPr/>
        <p:txBody>
          <a:bodyPr>
            <a:normAutofit fontScale="90000"/>
          </a:bodyPr>
          <a:lstStyle/>
          <a:p>
            <a:r>
              <a:rPr kumimoji="1" lang="ja-JP" altLang="en-US"/>
              <a:t>登録確認画面</a:t>
            </a:r>
          </a:p>
        </p:txBody>
      </p:sp>
    </p:spTree>
    <p:extLst>
      <p:ext uri="{BB962C8B-B14F-4D97-AF65-F5344CB8AC3E}">
        <p14:creationId xmlns:p14="http://schemas.microsoft.com/office/powerpoint/2010/main" val="2545897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6C382BC-6CAA-7147-9200-AD5B438B8C1A}"/>
              </a:ext>
            </a:extLst>
          </p:cNvPr>
          <p:cNvSpPr txBox="1"/>
          <p:nvPr/>
        </p:nvSpPr>
        <p:spPr>
          <a:xfrm>
            <a:off x="2318551" y="2459451"/>
            <a:ext cx="7554897" cy="707886"/>
          </a:xfrm>
          <a:prstGeom prst="rect">
            <a:avLst/>
          </a:prstGeom>
          <a:noFill/>
        </p:spPr>
        <p:txBody>
          <a:bodyPr wrap="square" rtlCol="0">
            <a:spAutoFit/>
          </a:bodyPr>
          <a:lstStyle/>
          <a:p>
            <a:pPr algn="ctr"/>
            <a:r>
              <a:rPr kumimoji="1" lang="ja-JP" altLang="en-US" sz="4000"/>
              <a:t>登録が完了しました</a:t>
            </a:r>
          </a:p>
        </p:txBody>
      </p:sp>
      <p:sp>
        <p:nvSpPr>
          <p:cNvPr id="7" name="角丸四角形 6">
            <a:hlinkClick r:id="rId3" action="ppaction://hlinksldjump"/>
            <a:extLst>
              <a:ext uri="{FF2B5EF4-FFF2-40B4-BE49-F238E27FC236}">
                <a16:creationId xmlns:a16="http://schemas.microsoft.com/office/drawing/2014/main" id="{A9335736-FFE9-FE4D-AEB6-4EF844DFCAD6}"/>
              </a:ext>
            </a:extLst>
          </p:cNvPr>
          <p:cNvSpPr/>
          <p:nvPr/>
        </p:nvSpPr>
        <p:spPr>
          <a:xfrm>
            <a:off x="4303294" y="3958391"/>
            <a:ext cx="358541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Start</a:t>
            </a:r>
            <a:endParaRPr kumimoji="1" lang="ja-JP" altLang="en-US">
              <a:solidFill>
                <a:schemeClr val="bg1"/>
              </a:solidFill>
            </a:endParaRPr>
          </a:p>
        </p:txBody>
      </p:sp>
      <p:sp>
        <p:nvSpPr>
          <p:cNvPr id="2" name="タイトル 1">
            <a:extLst>
              <a:ext uri="{FF2B5EF4-FFF2-40B4-BE49-F238E27FC236}">
                <a16:creationId xmlns:a16="http://schemas.microsoft.com/office/drawing/2014/main" id="{03437457-F619-B84A-9CF3-9B9422654B1D}"/>
              </a:ext>
            </a:extLst>
          </p:cNvPr>
          <p:cNvSpPr>
            <a:spLocks noGrp="1"/>
          </p:cNvSpPr>
          <p:nvPr>
            <p:ph type="title"/>
          </p:nvPr>
        </p:nvSpPr>
        <p:spPr/>
        <p:txBody>
          <a:bodyPr>
            <a:normAutofit fontScale="90000"/>
          </a:bodyPr>
          <a:lstStyle/>
          <a:p>
            <a:r>
              <a:rPr kumimoji="1" lang="ja-JP" altLang="en-US"/>
              <a:t>登録完了画面</a:t>
            </a:r>
          </a:p>
        </p:txBody>
      </p:sp>
    </p:spTree>
    <p:extLst>
      <p:ext uri="{BB962C8B-B14F-4D97-AF65-F5344CB8AC3E}">
        <p14:creationId xmlns:p14="http://schemas.microsoft.com/office/powerpoint/2010/main" val="190941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C6C25E-44BB-4872-BF30-DB2DF6FC6F4F}"/>
              </a:ext>
            </a:extLst>
          </p:cNvPr>
          <p:cNvSpPr txBox="1"/>
          <p:nvPr/>
        </p:nvSpPr>
        <p:spPr>
          <a:xfrm>
            <a:off x="2318552" y="3104766"/>
            <a:ext cx="7554897" cy="1323439"/>
          </a:xfrm>
          <a:prstGeom prst="rect">
            <a:avLst/>
          </a:prstGeom>
          <a:noFill/>
        </p:spPr>
        <p:txBody>
          <a:bodyPr wrap="square" rtlCol="0">
            <a:spAutoFit/>
          </a:bodyPr>
          <a:lstStyle/>
          <a:p>
            <a:pPr algn="ctr"/>
            <a:r>
              <a:rPr kumimoji="1" lang="ja-JP" altLang="en-US" sz="4000"/>
              <a:t>アカウント情報を</a:t>
            </a:r>
            <a:endParaRPr kumimoji="1" lang="en-US" altLang="ja-JP" sz="4000"/>
          </a:p>
          <a:p>
            <a:pPr algn="ctr"/>
            <a:r>
              <a:rPr kumimoji="1" lang="ja-JP" altLang="en-US" sz="4000"/>
              <a:t>登録してください</a:t>
            </a:r>
          </a:p>
        </p:txBody>
      </p:sp>
      <p:sp>
        <p:nvSpPr>
          <p:cNvPr id="14" name="テキスト ボックス 13">
            <a:extLst>
              <a:ext uri="{FF2B5EF4-FFF2-40B4-BE49-F238E27FC236}">
                <a16:creationId xmlns:a16="http://schemas.microsoft.com/office/drawing/2014/main" id="{1580D7DB-4E26-4AD9-9BAC-83BF7F165591}"/>
              </a:ext>
            </a:extLst>
          </p:cNvPr>
          <p:cNvSpPr txBox="1"/>
          <p:nvPr/>
        </p:nvSpPr>
        <p:spPr>
          <a:xfrm>
            <a:off x="2233028" y="4677593"/>
            <a:ext cx="7554897" cy="646331"/>
          </a:xfrm>
          <a:prstGeom prst="rect">
            <a:avLst/>
          </a:prstGeom>
          <a:noFill/>
        </p:spPr>
        <p:txBody>
          <a:bodyPr wrap="square" rtlCol="0">
            <a:spAutoFit/>
          </a:bodyPr>
          <a:lstStyle/>
          <a:p>
            <a:pPr algn="ctr"/>
            <a:r>
              <a:rPr kumimoji="1" lang="ja-JP" altLang="en-US" sz="3600"/>
              <a:t>登録は</a:t>
            </a:r>
            <a:r>
              <a:rPr kumimoji="1" lang="ja-JP" altLang="en-US" sz="3600">
                <a:hlinkClick r:id="rId3" action="ppaction://hlinksldjump"/>
              </a:rPr>
              <a:t>こちら</a:t>
            </a:r>
            <a:endParaRPr kumimoji="1" lang="en-US" altLang="ja-JP" sz="3600"/>
          </a:p>
        </p:txBody>
      </p:sp>
      <p:grpSp>
        <p:nvGrpSpPr>
          <p:cNvPr id="20" name="グループ化 19">
            <a:extLst>
              <a:ext uri="{FF2B5EF4-FFF2-40B4-BE49-F238E27FC236}">
                <a16:creationId xmlns:a16="http://schemas.microsoft.com/office/drawing/2014/main" id="{B5D9CF6B-1889-4957-9854-F495864E965B}"/>
              </a:ext>
            </a:extLst>
          </p:cNvPr>
          <p:cNvGrpSpPr/>
          <p:nvPr/>
        </p:nvGrpSpPr>
        <p:grpSpPr>
          <a:xfrm>
            <a:off x="600722" y="650825"/>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C221F07C-D2AD-478F-BCE1-DE081F6BE0B7}"/>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extLst>
                <a:ext uri="{FF2B5EF4-FFF2-40B4-BE49-F238E27FC236}">
                  <a16:creationId xmlns:a16="http://schemas.microsoft.com/office/drawing/2014/main" id="{0AC1D603-9925-487C-8493-173A706684EC}"/>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5" name="グラフィックス 24" descr="封筒">
              <a:extLst>
                <a:ext uri="{FF2B5EF4-FFF2-40B4-BE49-F238E27FC236}">
                  <a16:creationId xmlns:a16="http://schemas.microsoft.com/office/drawing/2014/main" id="{BC1F1054-2AE0-43E2-8CC1-B9682FCECE44}"/>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26" name="グラフィックス 25" descr="鉛筆">
              <a:hlinkClick r:id="rId11" action="ppaction://hlinksldjump"/>
              <a:extLst>
                <a:ext uri="{FF2B5EF4-FFF2-40B4-BE49-F238E27FC236}">
                  <a16:creationId xmlns:a16="http://schemas.microsoft.com/office/drawing/2014/main" id="{41CB44E8-10BB-466E-BE2A-8D4988474AF8}"/>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27" name="グラフィックス 26" descr="共有">
              <a:hlinkClick r:id="rId14" action="ppaction://hlinksldjump"/>
              <a:extLst>
                <a:ext uri="{FF2B5EF4-FFF2-40B4-BE49-F238E27FC236}">
                  <a16:creationId xmlns:a16="http://schemas.microsoft.com/office/drawing/2014/main" id="{31285625-2611-40AE-8928-871CFA6A5677}"/>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EF0EC797-48A9-44F9-A181-FC8C4D085A6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29" name="テキスト ボックス 28">
              <a:extLst>
                <a:ext uri="{FF2B5EF4-FFF2-40B4-BE49-F238E27FC236}">
                  <a16:creationId xmlns:a16="http://schemas.microsoft.com/office/drawing/2014/main" id="{5B8FD795-4D96-40F4-9331-4B03254F0047}"/>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EE116DF9-39AF-4171-BA2D-7478E7C0688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1" name="テキスト ボックス 30">
              <a:extLst>
                <a:ext uri="{FF2B5EF4-FFF2-40B4-BE49-F238E27FC236}">
                  <a16:creationId xmlns:a16="http://schemas.microsoft.com/office/drawing/2014/main" id="{5B6EEADA-A201-4BD4-AF04-5CB98A386D2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2" name="テキスト ボックス 31">
              <a:extLst>
                <a:ext uri="{FF2B5EF4-FFF2-40B4-BE49-F238E27FC236}">
                  <a16:creationId xmlns:a16="http://schemas.microsoft.com/office/drawing/2014/main" id="{E3FBF855-AE0D-4C88-97EF-C8D825B7E4E4}"/>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 name="タイトル 2">
            <a:extLst>
              <a:ext uri="{FF2B5EF4-FFF2-40B4-BE49-F238E27FC236}">
                <a16:creationId xmlns:a16="http://schemas.microsoft.com/office/drawing/2014/main" id="{76179AB2-2F77-3444-A895-934FAE141D3B}"/>
              </a:ext>
            </a:extLst>
          </p:cNvPr>
          <p:cNvSpPr>
            <a:spLocks noGrp="1"/>
          </p:cNvSpPr>
          <p:nvPr>
            <p:ph type="title"/>
          </p:nvPr>
        </p:nvSpPr>
        <p:spPr>
          <a:xfrm>
            <a:off x="0" y="0"/>
            <a:ext cx="1828800" cy="177553"/>
          </a:xfrm>
        </p:spPr>
        <p:txBody>
          <a:bodyPr>
            <a:normAutofit fontScale="90000"/>
          </a:bodyPr>
          <a:lstStyle/>
          <a:p>
            <a:r>
              <a:rPr kumimoji="1" lang="ja-JP" altLang="en-US"/>
              <a:t>トップページ</a:t>
            </a:r>
            <a:r>
              <a:rPr kumimoji="1" lang="en-US" altLang="ja-JP"/>
              <a:t>(</a:t>
            </a:r>
            <a:r>
              <a:rPr kumimoji="1" lang="ja-JP" altLang="en-US"/>
              <a:t>アカウントなし</a:t>
            </a:r>
            <a:r>
              <a:rPr kumimoji="1" lang="en-US" altLang="ja-JP"/>
              <a:t>)</a:t>
            </a:r>
            <a:endParaRPr kumimoji="1" lang="ja-JP" altLang="en-US"/>
          </a:p>
        </p:txBody>
      </p:sp>
    </p:spTree>
    <p:extLst>
      <p:ext uri="{BB962C8B-B14F-4D97-AF65-F5344CB8AC3E}">
        <p14:creationId xmlns:p14="http://schemas.microsoft.com/office/powerpoint/2010/main" val="524285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A5FD9F69-31EC-4856-8F38-A9268E4BDF34}"/>
              </a:ext>
            </a:extLst>
          </p:cNvPr>
          <p:cNvSpPr/>
          <p:nvPr/>
        </p:nvSpPr>
        <p:spPr>
          <a:xfrm>
            <a:off x="497840" y="2488365"/>
            <a:ext cx="4988560" cy="4232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4040223-DAFC-49BE-9B65-F066F45C4B5A}"/>
              </a:ext>
            </a:extLst>
          </p:cNvPr>
          <p:cNvSpPr txBox="1"/>
          <p:nvPr/>
        </p:nvSpPr>
        <p:spPr>
          <a:xfrm>
            <a:off x="946875" y="2303699"/>
            <a:ext cx="4163627" cy="369332"/>
          </a:xfrm>
          <a:prstGeom prst="rect">
            <a:avLst/>
          </a:prstGeom>
          <a:solidFill>
            <a:schemeClr val="bg1"/>
          </a:solidFill>
        </p:spPr>
        <p:txBody>
          <a:bodyPr wrap="square" rtlCol="0">
            <a:spAutoFit/>
          </a:bodyPr>
          <a:lstStyle/>
          <a:p>
            <a:pPr algn="ctr"/>
            <a:r>
              <a:rPr kumimoji="1" lang="ja-JP" altLang="en-US" b="1"/>
              <a:t>自己分析に基づくおすすめアカウント</a:t>
            </a:r>
          </a:p>
        </p:txBody>
      </p:sp>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497383679"/>
              </p:ext>
            </p:extLst>
          </p:nvPr>
        </p:nvGraphicFramePr>
        <p:xfrm>
          <a:off x="946875" y="2808551"/>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3" action="ppaction://hlinksldjump"/>
                        </a:rPr>
                        <a:t>フリースペース内容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hlinkClick r:id="rId3" action="ppaction://hlinksldjump"/>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959" y="2814223"/>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959" y="3500023"/>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7959" y="4221271"/>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7959" y="4922670"/>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7959" y="5608470"/>
            <a:ext cx="685800" cy="685800"/>
          </a:xfrm>
          <a:prstGeom prst="rect">
            <a:avLst/>
          </a:prstGeom>
        </p:spPr>
      </p:pic>
      <p:grpSp>
        <p:nvGrpSpPr>
          <p:cNvPr id="30" name="グループ化 29">
            <a:extLst>
              <a:ext uri="{FF2B5EF4-FFF2-40B4-BE49-F238E27FC236}">
                <a16:creationId xmlns:a16="http://schemas.microsoft.com/office/drawing/2014/main" id="{BC2790DB-DF20-4A19-89BF-5C44B795308F}"/>
              </a:ext>
            </a:extLst>
          </p:cNvPr>
          <p:cNvGrpSpPr/>
          <p:nvPr/>
        </p:nvGrpSpPr>
        <p:grpSpPr>
          <a:xfrm>
            <a:off x="600722" y="650825"/>
            <a:ext cx="10990555" cy="1440667"/>
            <a:chOff x="-577185" y="212908"/>
            <a:chExt cx="7805474" cy="1688893"/>
          </a:xfrm>
        </p:grpSpPr>
        <p:pic>
          <p:nvPicPr>
            <p:cNvPr id="31" name="グラフィックス 30" descr="自宅">
              <a:hlinkClick r:id="rId14" action="ppaction://hlinksldjump"/>
              <a:extLst>
                <a:ext uri="{FF2B5EF4-FFF2-40B4-BE49-F238E27FC236}">
                  <a16:creationId xmlns:a16="http://schemas.microsoft.com/office/drawing/2014/main" id="{58625D83-3AEB-4A3C-B606-7B2F33ADDF4C}"/>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230" y="237225"/>
              <a:ext cx="631958" cy="1055069"/>
            </a:xfrm>
            <a:prstGeom prst="rect">
              <a:avLst/>
            </a:prstGeom>
          </p:spPr>
        </p:pic>
        <p:pic>
          <p:nvPicPr>
            <p:cNvPr id="32" name="グラフィックス 31" descr="ユーザー">
              <a:hlinkClick r:id="rId17" action="ppaction://hlinksldjump"/>
              <a:extLst>
                <a:ext uri="{FF2B5EF4-FFF2-40B4-BE49-F238E27FC236}">
                  <a16:creationId xmlns:a16="http://schemas.microsoft.com/office/drawing/2014/main" id="{74200623-5221-47DB-A2F7-9846C1510092}"/>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1653" y="212908"/>
              <a:ext cx="631958" cy="1055069"/>
            </a:xfrm>
            <a:prstGeom prst="rect">
              <a:avLst/>
            </a:prstGeom>
          </p:spPr>
        </p:pic>
        <p:pic>
          <p:nvPicPr>
            <p:cNvPr id="33" name="グラフィックス 32" descr="封筒">
              <a:hlinkClick r:id="rId20" action="ppaction://hlinksldjump"/>
              <a:extLst>
                <a:ext uri="{FF2B5EF4-FFF2-40B4-BE49-F238E27FC236}">
                  <a16:creationId xmlns:a16="http://schemas.microsoft.com/office/drawing/2014/main" id="{08075AFD-6290-44FB-B172-00B21E18793B}"/>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52537" y="212908"/>
              <a:ext cx="631958" cy="1055069"/>
            </a:xfrm>
            <a:prstGeom prst="rect">
              <a:avLst/>
            </a:prstGeom>
          </p:spPr>
        </p:pic>
        <p:pic>
          <p:nvPicPr>
            <p:cNvPr id="34" name="グラフィックス 33" descr="鉛筆">
              <a:hlinkClick r:id="rId23" action="ppaction://hlinksldjump"/>
              <a:extLst>
                <a:ext uri="{FF2B5EF4-FFF2-40B4-BE49-F238E27FC236}">
                  <a16:creationId xmlns:a16="http://schemas.microsoft.com/office/drawing/2014/main" id="{2DC2C027-AC18-4A1E-AD7C-A099EF712912}"/>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73420" y="258363"/>
              <a:ext cx="631958" cy="1055069"/>
            </a:xfrm>
            <a:prstGeom prst="rect">
              <a:avLst/>
            </a:prstGeom>
          </p:spPr>
        </p:pic>
        <p:pic>
          <p:nvPicPr>
            <p:cNvPr id="35" name="グラフィックス 34" descr="共有">
              <a:hlinkClick r:id="rId26" action="ppaction://hlinksldjump"/>
              <a:extLst>
                <a:ext uri="{FF2B5EF4-FFF2-40B4-BE49-F238E27FC236}">
                  <a16:creationId xmlns:a16="http://schemas.microsoft.com/office/drawing/2014/main" id="{E89759B5-9E64-4EE1-95F1-C794E95D6100}"/>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753C62EC-439D-425A-9B55-73214126DF0B}"/>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37" name="テキスト ボックス 36">
              <a:extLst>
                <a:ext uri="{FF2B5EF4-FFF2-40B4-BE49-F238E27FC236}">
                  <a16:creationId xmlns:a16="http://schemas.microsoft.com/office/drawing/2014/main" id="{0F70388A-91A4-4BBC-8805-0BB92891445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411FB868-82F7-4214-9737-D066DC1E1C3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871B98D1-0C78-462E-90E4-869B76B5CE9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0" name="テキスト ボックス 39">
              <a:extLst>
                <a:ext uri="{FF2B5EF4-FFF2-40B4-BE49-F238E27FC236}">
                  <a16:creationId xmlns:a16="http://schemas.microsoft.com/office/drawing/2014/main" id="{ECDEE0CE-F5AD-431F-90A4-1C49124DC97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7" name="テキスト ボックス 56">
            <a:hlinkClick r:id="rId14" action="ppaction://hlinksldjump"/>
            <a:extLst>
              <a:ext uri="{FF2B5EF4-FFF2-40B4-BE49-F238E27FC236}">
                <a16:creationId xmlns:a16="http://schemas.microsoft.com/office/drawing/2014/main" id="{6CE9F16A-329B-473A-91D2-8CF6D8002530}"/>
              </a:ext>
            </a:extLst>
          </p:cNvPr>
          <p:cNvSpPr txBox="1"/>
          <p:nvPr/>
        </p:nvSpPr>
        <p:spPr>
          <a:xfrm>
            <a:off x="4101483" y="6373973"/>
            <a:ext cx="1384917" cy="307777"/>
          </a:xfrm>
          <a:prstGeom prst="rect">
            <a:avLst/>
          </a:prstGeom>
          <a:noFill/>
        </p:spPr>
        <p:txBody>
          <a:bodyPr wrap="square" rtlCol="0">
            <a:spAutoFit/>
          </a:bodyPr>
          <a:lstStyle/>
          <a:p>
            <a:pPr algn="ctr"/>
            <a:r>
              <a:rPr kumimoji="1" lang="ja-JP" altLang="en-US" sz="1400" u="sng">
                <a:hlinkClick r:id="rId29" action="ppaction://hlinksldjump"/>
              </a:rPr>
              <a:t>もっと見る</a:t>
            </a:r>
            <a:endParaRPr kumimoji="1" lang="ja-JP" altLang="en-US" sz="1400" u="sng"/>
          </a:p>
        </p:txBody>
      </p:sp>
      <p:sp>
        <p:nvSpPr>
          <p:cNvPr id="58" name="四角形: 角を丸くする 57">
            <a:hlinkClick r:id="rId30" action="ppaction://hlinksldjump"/>
            <a:extLst>
              <a:ext uri="{FF2B5EF4-FFF2-40B4-BE49-F238E27FC236}">
                <a16:creationId xmlns:a16="http://schemas.microsoft.com/office/drawing/2014/main" id="{181EA181-6237-4E5B-8009-E34332D983A6}"/>
              </a:ext>
            </a:extLst>
          </p:cNvPr>
          <p:cNvSpPr/>
          <p:nvPr/>
        </p:nvSpPr>
        <p:spPr>
          <a:xfrm>
            <a:off x="7676009" y="23914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アカウント検索</a:t>
            </a:r>
          </a:p>
        </p:txBody>
      </p:sp>
      <p:sp>
        <p:nvSpPr>
          <p:cNvPr id="2" name="タイトル 1">
            <a:extLst>
              <a:ext uri="{FF2B5EF4-FFF2-40B4-BE49-F238E27FC236}">
                <a16:creationId xmlns:a16="http://schemas.microsoft.com/office/drawing/2014/main" id="{0D04620A-0583-854C-8137-56996E0CB36F}"/>
              </a:ext>
            </a:extLst>
          </p:cNvPr>
          <p:cNvSpPr>
            <a:spLocks noGrp="1"/>
          </p:cNvSpPr>
          <p:nvPr>
            <p:ph type="title"/>
          </p:nvPr>
        </p:nvSpPr>
        <p:spPr>
          <a:xfrm>
            <a:off x="0" y="0"/>
            <a:ext cx="1837678" cy="217776"/>
          </a:xfrm>
        </p:spPr>
        <p:txBody>
          <a:bodyPr>
            <a:normAutofit fontScale="90000"/>
          </a:bodyPr>
          <a:lstStyle/>
          <a:p>
            <a:r>
              <a:rPr kumimoji="1" lang="ja-JP" altLang="en-US"/>
              <a:t>トップページ</a:t>
            </a:r>
            <a:r>
              <a:rPr kumimoji="1" lang="en-US" altLang="ja-JP"/>
              <a:t>(</a:t>
            </a:r>
            <a:r>
              <a:rPr kumimoji="1" lang="ja-JP" altLang="en-US"/>
              <a:t>アカウントあり</a:t>
            </a:r>
            <a:r>
              <a:rPr kumimoji="1" lang="en-US" altLang="ja-JP"/>
              <a:t>)</a:t>
            </a:r>
            <a:endParaRPr kumimoji="1" lang="ja-JP" altLang="en-US"/>
          </a:p>
        </p:txBody>
      </p:sp>
    </p:spTree>
    <p:extLst>
      <p:ext uri="{BB962C8B-B14F-4D97-AF65-F5344CB8AC3E}">
        <p14:creationId xmlns:p14="http://schemas.microsoft.com/office/powerpoint/2010/main" val="313080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233869294"/>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hlinkClick r:id="rId3" action="ppaction://hlinksldjump"/>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ext uri="{D42A27DB-BD31-4B8C-83A1-F6EECF244321}">
                <p14:modId xmlns:p14="http://schemas.microsoft.com/office/powerpoint/2010/main" val="2843306874"/>
              </p:ext>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2" name="タイトル 1">
            <a:extLst>
              <a:ext uri="{FF2B5EF4-FFF2-40B4-BE49-F238E27FC236}">
                <a16:creationId xmlns:a16="http://schemas.microsoft.com/office/drawing/2014/main" id="{8FC62F09-F809-804D-902D-8F1562353797}"/>
              </a:ext>
            </a:extLst>
          </p:cNvPr>
          <p:cNvSpPr>
            <a:spLocks noGrp="1"/>
          </p:cNvSpPr>
          <p:nvPr>
            <p:ph type="title"/>
          </p:nvPr>
        </p:nvSpPr>
        <p:spPr/>
        <p:txBody>
          <a:bodyPr>
            <a:normAutofit fontScale="90000"/>
          </a:bodyPr>
          <a:lstStyle/>
          <a:p>
            <a:r>
              <a:rPr kumimoji="1" lang="ja-JP" altLang="en-US"/>
              <a:t>自己分析一覧</a:t>
            </a:r>
            <a:r>
              <a:rPr kumimoji="1" lang="en-US" altLang="ja-JP"/>
              <a:t>1</a:t>
            </a:r>
            <a:endParaRPr kumimoji="1" lang="ja-JP" altLang="en-US"/>
          </a:p>
        </p:txBody>
      </p:sp>
      <p:grpSp>
        <p:nvGrpSpPr>
          <p:cNvPr id="49" name="グループ化 48">
            <a:extLst>
              <a:ext uri="{FF2B5EF4-FFF2-40B4-BE49-F238E27FC236}">
                <a16:creationId xmlns:a16="http://schemas.microsoft.com/office/drawing/2014/main" id="{27AFBDD2-6DED-DC4E-80EA-77C1EAF2EF4A}"/>
              </a:ext>
            </a:extLst>
          </p:cNvPr>
          <p:cNvGrpSpPr/>
          <p:nvPr/>
        </p:nvGrpSpPr>
        <p:grpSpPr>
          <a:xfrm>
            <a:off x="753122" y="803225"/>
            <a:ext cx="10990555" cy="1440667"/>
            <a:chOff x="-577185" y="212908"/>
            <a:chExt cx="7805474" cy="1688893"/>
          </a:xfrm>
        </p:grpSpPr>
        <p:pic>
          <p:nvPicPr>
            <p:cNvPr id="50" name="グラフィックス 49" descr="自宅">
              <a:hlinkClick r:id="rId25" action="ppaction://hlinksldjump"/>
              <a:extLst>
                <a:ext uri="{FF2B5EF4-FFF2-40B4-BE49-F238E27FC236}">
                  <a16:creationId xmlns:a16="http://schemas.microsoft.com/office/drawing/2014/main" id="{299209B7-EE99-9143-A39C-4570E7AB34D4}"/>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9230" y="237225"/>
              <a:ext cx="631958" cy="1055069"/>
            </a:xfrm>
            <a:prstGeom prst="rect">
              <a:avLst/>
            </a:prstGeom>
          </p:spPr>
        </p:pic>
        <p:pic>
          <p:nvPicPr>
            <p:cNvPr id="51" name="グラフィックス 50" descr="ユーザー">
              <a:hlinkClick r:id="rId28" action="ppaction://hlinksldjump"/>
              <a:extLst>
                <a:ext uri="{FF2B5EF4-FFF2-40B4-BE49-F238E27FC236}">
                  <a16:creationId xmlns:a16="http://schemas.microsoft.com/office/drawing/2014/main" id="{0AAF502E-D85A-784F-8030-7983DCCB2FE8}"/>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31653" y="212908"/>
              <a:ext cx="631958" cy="1055069"/>
            </a:xfrm>
            <a:prstGeom prst="rect">
              <a:avLst/>
            </a:prstGeom>
          </p:spPr>
        </p:pic>
        <p:pic>
          <p:nvPicPr>
            <p:cNvPr id="52" name="グラフィックス 51" descr="封筒">
              <a:hlinkClick r:id="rId31" action="ppaction://hlinksldjump"/>
              <a:extLst>
                <a:ext uri="{FF2B5EF4-FFF2-40B4-BE49-F238E27FC236}">
                  <a16:creationId xmlns:a16="http://schemas.microsoft.com/office/drawing/2014/main" id="{3841454C-2F09-6046-962A-9E0CC21D845F}"/>
                </a:ext>
              </a:extLst>
            </p:cNvPr>
            <p:cNvPicPr preferRelativeResize="0">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52537" y="212908"/>
              <a:ext cx="631958" cy="1055069"/>
            </a:xfrm>
            <a:prstGeom prst="rect">
              <a:avLst/>
            </a:prstGeom>
          </p:spPr>
        </p:pic>
        <p:pic>
          <p:nvPicPr>
            <p:cNvPr id="53" name="グラフィックス 52" descr="鉛筆">
              <a:hlinkClick r:id="rId34" action="ppaction://hlinksldjump"/>
              <a:extLst>
                <a:ext uri="{FF2B5EF4-FFF2-40B4-BE49-F238E27FC236}">
                  <a16:creationId xmlns:a16="http://schemas.microsoft.com/office/drawing/2014/main" id="{A12756CB-0F35-7F4A-81F2-5F7E997C21F9}"/>
                </a:ext>
              </a:extLst>
            </p:cNvPr>
            <p:cNvPicPr preferRelativeResize="0">
              <a:picLocks/>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73420" y="258363"/>
              <a:ext cx="631958" cy="1055069"/>
            </a:xfrm>
            <a:prstGeom prst="rect">
              <a:avLst/>
            </a:prstGeom>
          </p:spPr>
        </p:pic>
        <p:pic>
          <p:nvPicPr>
            <p:cNvPr id="54" name="グラフィックス 53" descr="共有">
              <a:hlinkClick r:id="rId37" action="ppaction://hlinksldjump"/>
              <a:extLst>
                <a:ext uri="{FF2B5EF4-FFF2-40B4-BE49-F238E27FC236}">
                  <a16:creationId xmlns:a16="http://schemas.microsoft.com/office/drawing/2014/main" id="{5197819A-5032-934D-AA48-BB72609CF35D}"/>
                </a:ext>
              </a:extLst>
            </p:cNvPr>
            <p:cNvPicPr preferRelativeResize="0">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BEAFF84C-2710-3D4B-A683-0874419842B9}"/>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1BB2D62-F869-DF49-8411-1BD2F4AECF2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0B5F9868-3F38-9348-9FE0-0C16AB59287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1A54E843-C6DD-ED43-8530-F17FC6F35C2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5B4D45B9-9ABA-E040-A969-AADA40E4B8D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032945401"/>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1134</Words>
  <Application>Microsoft Macintosh PowerPoint</Application>
  <PresentationFormat>ワイド画面</PresentationFormat>
  <Paragraphs>660</Paragraphs>
  <Slides>33</Slides>
  <Notes>31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33</vt:i4>
      </vt:variant>
    </vt:vector>
  </HeadingPairs>
  <TitlesOfParts>
    <vt:vector size="38" baseType="lpstr">
      <vt:lpstr>游ゴシック</vt:lpstr>
      <vt:lpstr>Arial</vt:lpstr>
      <vt:lpstr>Calibri</vt:lpstr>
      <vt:lpstr>Calibri Light</vt:lpstr>
      <vt:lpstr>Office Theme</vt:lpstr>
      <vt:lpstr>画面シナリオ</vt:lpstr>
      <vt:lpstr>ログイン</vt:lpstr>
      <vt:lpstr>Trendmatchとは?</vt:lpstr>
      <vt:lpstr>ユーザー登録</vt:lpstr>
      <vt:lpstr>登録確認画面</vt:lpstr>
      <vt:lpstr>登録完了画面</vt:lpstr>
      <vt:lpstr>トップページ(アカウントなし)</vt:lpstr>
      <vt:lpstr>トップページ(アカウントあり)</vt:lpstr>
      <vt:lpstr>自己分析一覧1</vt:lpstr>
      <vt:lpstr>自己分析一覧2 </vt:lpstr>
      <vt:lpstr>自己分析一覧3</vt:lpstr>
      <vt:lpstr>自己分析一覧4 </vt:lpstr>
      <vt:lpstr>トップページ(管理者)</vt:lpstr>
      <vt:lpstr>ユーザー削除</vt:lpstr>
      <vt:lpstr>ユーザー削除確認画面</vt:lpstr>
      <vt:lpstr>一斉連絡送信画面</vt:lpstr>
      <vt:lpstr>一斉連絡送信確認画面</vt:lpstr>
      <vt:lpstr>一斉連絡送信完了画面</vt:lpstr>
      <vt:lpstr>送信履歴</vt:lpstr>
      <vt:lpstr>アカウント情報(自分)</vt:lpstr>
      <vt:lpstr>アカウント情報(他人)</vt:lpstr>
      <vt:lpstr>アカウント編集画面</vt:lpstr>
      <vt:lpstr>アカウント検索画面</vt:lpstr>
      <vt:lpstr>DM送信画面</vt:lpstr>
      <vt:lpstr>アカウント検索一覧</vt:lpstr>
      <vt:lpstr>自己分析</vt:lpstr>
      <vt:lpstr>自己分析不完全だよ</vt:lpstr>
      <vt:lpstr>アカウント登録</vt:lpstr>
      <vt:lpstr>アカウント登録確認画面</vt:lpstr>
      <vt:lpstr>アカウント登録完了画面</vt:lpstr>
      <vt:lpstr>ユーザー情報編集</vt:lpstr>
      <vt:lpstr>自己分析誘導ページ１</vt:lpstr>
      <vt:lpstr>自己分析誘導ページ2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画面シナリオ</dc:title>
  <dc:creator>未和 松原</dc:creator>
  <cp:lastModifiedBy>古田 龍将</cp:lastModifiedBy>
  <cp:revision>1</cp:revision>
  <dcterms:created xsi:type="dcterms:W3CDTF">2018-11-19T08:19:27Z</dcterms:created>
  <dcterms:modified xsi:type="dcterms:W3CDTF">2018-11-26T14:36:47Z</dcterms:modified>
</cp:coreProperties>
</file>